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1pPr>
    <a:lvl2pPr marL="0" marR="0" indent="3429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2pPr>
    <a:lvl3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3pPr>
    <a:lvl4pPr marL="0" marR="0" indent="10287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4pPr>
    <a:lvl5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5pPr>
    <a:lvl6pPr marL="0" marR="0" indent="17145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6pPr>
    <a:lvl7pPr marL="0" marR="0" indent="2057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7pPr>
    <a:lvl8pPr marL="0" marR="0" indent="24003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8pPr>
    <a:lvl9pPr marL="0" marR="0" indent="2743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charts/_rels/chart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.xlsx"/></Relationships>

</file>

<file path=ppt/charts/_rels/chart3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.xlsx"/></Relationships>

</file>

<file path=ppt/charts/_rels/chart4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4.xlsx"/></Relationships>

</file>

<file path=ppt/charts/_rels/chart5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5.xlsx"/></Relationships>

</file>

<file path=ppt/charts/_rels/chart6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6.xlsx"/></Relationships>

</file>

<file path=ppt/charts/_rels/chart7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7.xlsx"/></Relationships>

</file>

<file path=ppt/charts/_rels/chart8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8.xlsx"/></Relationships>

</file>

<file path=ppt/charts/_rels/chart9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9.xlsx"/></Relationships>

</file>

<file path=ppt/charts/_rels/chart10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0.xlsx"/></Relationships>

</file>

<file path=ppt/charts/_rels/chart1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1.xlsx"/></Relationships>

</file>

<file path=ppt/charts/_rels/chart1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2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A7CCF4"/>
            </a:solidFill>
            <a:ln w="12700" cap="flat">
              <a:noFill/>
              <a:miter lim="400000"/>
            </a:ln>
            <a:effectLst>
              <a:outerShdw sx="100000" sy="100000" kx="0" ky="0" algn="tl" rotWithShape="1" blurRad="127000" dist="76200" dir="18900000">
                <a:srgbClr val="000000">
                  <a:alpha val="50429"/>
                </a:srgbClr>
              </a:outerShdw>
            </a:effectLst>
          </c:spPr>
          <c:explosion val="0"/>
          <c:dPt>
            <c:idx val="0"/>
            <c:explosion val="0"/>
            <c:spPr>
              <a:solidFill>
                <a:srgbClr val="A7CCF4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1"/>
            <c:explosion val="0"/>
            <c:spPr>
              <a:solidFill>
                <a:srgbClr val="A7CCF4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2"/>
            <c:explosion val="0"/>
            <c:spPr>
              <a:solidFill>
                <a:srgbClr val="A7CCF4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4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5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%" sourceLinked="0"/>
            <c:txPr>
              <a:bodyPr/>
              <a:lstStyle/>
              <a:p>
                <a:pPr>
                  <a:defRPr b="0" i="0" strike="noStrike" sz="3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50800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Sheet1!$B$1:$G$1</c:f>
              <c:strCache>
                <c:ptCount val="6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August</c:v>
                </c:pt>
                <c:pt idx="4">
                  <c:v>September</c:v>
                </c:pt>
                <c:pt idx="5">
                  <c:v>Untitled 1</c:v>
                </c:pt>
              </c:strCache>
            </c:strRef>
          </c:cat>
          <c:val>
            <c:numRef>
              <c:f>Sheet1!$B$2:$G$2</c:f>
              <c:numCache>
                <c:ptCount val="6"/>
                <c:pt idx="0">
                  <c:v>1.000000</c:v>
                </c:pt>
                <c:pt idx="1">
                  <c:v>1.000000</c:v>
                </c:pt>
                <c:pt idx="2">
                  <c:v>5.000000</c:v>
                </c:pt>
                <c:pt idx="3">
                  <c:v>10.000000</c:v>
                </c:pt>
                <c:pt idx="4">
                  <c:v>10.000000</c:v>
                </c:pt>
                <c:pt idx="5">
                  <c:v>10.000000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A7CCF4"/>
            </a:solidFill>
            <a:ln w="12700" cap="flat">
              <a:noFill/>
              <a:miter lim="400000"/>
            </a:ln>
            <a:effectLst>
              <a:outerShdw sx="100000" sy="100000" kx="0" ky="0" algn="tl" rotWithShape="1" blurRad="127000" dist="76200" dir="18900000">
                <a:srgbClr val="000000">
                  <a:alpha val="50429"/>
                </a:srgbClr>
              </a:outerShdw>
            </a:effectLst>
          </c:spPr>
          <c:explosion val="0"/>
          <c:dPt>
            <c:idx val="0"/>
            <c:explosion val="0"/>
            <c:spPr>
              <a:solidFill>
                <a:srgbClr val="A7CCF4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1"/>
            <c:explosion val="0"/>
            <c:spPr>
              <a:solidFill>
                <a:srgbClr val="A7CCF4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2"/>
            <c:explosion val="0"/>
            <c:spPr>
              <a:solidFill>
                <a:srgbClr val="A7CCF4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4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5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%" sourceLinked="0"/>
            <c:txPr>
              <a:bodyPr/>
              <a:lstStyle/>
              <a:p>
                <a:pPr>
                  <a:defRPr b="0" i="0" strike="noStrike" sz="3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50800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Sheet1!$B$1:$G$1</c:f>
              <c:strCache>
                <c:ptCount val="6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August</c:v>
                </c:pt>
                <c:pt idx="4">
                  <c:v>September</c:v>
                </c:pt>
                <c:pt idx="5">
                  <c:v>Untitled 1</c:v>
                </c:pt>
              </c:strCache>
            </c:strRef>
          </c:cat>
          <c:val>
            <c:numRef>
              <c:f>Sheet1!$B$2:$G$2</c:f>
              <c:numCache>
                <c:ptCount val="6"/>
                <c:pt idx="0">
                  <c:v>1.000000</c:v>
                </c:pt>
                <c:pt idx="1">
                  <c:v>1.000000</c:v>
                </c:pt>
                <c:pt idx="2">
                  <c:v>5.000000</c:v>
                </c:pt>
                <c:pt idx="3">
                  <c:v>10.000000</c:v>
                </c:pt>
                <c:pt idx="4">
                  <c:v>10.000000</c:v>
                </c:pt>
                <c:pt idx="5">
                  <c:v>10.000000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A7CCF4"/>
            </a:solidFill>
            <a:ln w="12700" cap="flat">
              <a:noFill/>
              <a:miter lim="400000"/>
            </a:ln>
            <a:effectLst>
              <a:outerShdw sx="100000" sy="100000" kx="0" ky="0" algn="tl" rotWithShape="1" blurRad="127000" dist="76200" dir="18900000">
                <a:srgbClr val="000000">
                  <a:alpha val="50429"/>
                </a:srgbClr>
              </a:outerShdw>
            </a:effectLst>
          </c:spPr>
          <c:explosion val="0"/>
          <c:dPt>
            <c:idx val="0"/>
            <c:explosion val="0"/>
            <c:spPr>
              <a:solidFill>
                <a:srgbClr val="A7CCF4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1"/>
            <c:explosion val="0"/>
            <c:spPr>
              <a:solidFill>
                <a:srgbClr val="A7CCF4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2"/>
            <c:explosion val="0"/>
            <c:spPr>
              <a:solidFill>
                <a:srgbClr val="A7CCF4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4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5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%" sourceLinked="0"/>
            <c:txPr>
              <a:bodyPr/>
              <a:lstStyle/>
              <a:p>
                <a:pPr>
                  <a:defRPr b="0" i="0" strike="noStrike" sz="3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50800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Sheet1!$B$1:$G$1</c:f>
              <c:strCache>
                <c:ptCount val="6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August</c:v>
                </c:pt>
                <c:pt idx="4">
                  <c:v>September</c:v>
                </c:pt>
                <c:pt idx="5">
                  <c:v>Untitled 1</c:v>
                </c:pt>
              </c:strCache>
            </c:strRef>
          </c:cat>
          <c:val>
            <c:numRef>
              <c:f>Sheet1!$B$2:$G$2</c:f>
              <c:numCache>
                <c:ptCount val="6"/>
                <c:pt idx="0">
                  <c:v>1.000000</c:v>
                </c:pt>
                <c:pt idx="1">
                  <c:v>1.000000</c:v>
                </c:pt>
                <c:pt idx="2">
                  <c:v>5.000000</c:v>
                </c:pt>
                <c:pt idx="3">
                  <c:v>10.000000</c:v>
                </c:pt>
                <c:pt idx="4">
                  <c:v>10.000000</c:v>
                </c:pt>
                <c:pt idx="5">
                  <c:v>10.000000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tl" rotWithShape="1" blurRad="127000" dist="76200" dir="18900000">
                <a:srgbClr val="000000">
                  <a:alpha val="50429"/>
                </a:srgbClr>
              </a:outerShdw>
            </a:effectLst>
          </c:spPr>
          <c:explosion val="0"/>
          <c:dPt>
            <c:idx val="0"/>
            <c:explosion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1"/>
            <c:explosion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2"/>
            <c:explosion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%" sourceLinked="0"/>
            <c:txPr>
              <a:bodyPr/>
              <a:lstStyle/>
              <a:p>
                <a:pPr>
                  <a:defRPr b="0" i="0" strike="noStrike" sz="3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50800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Sheet1!$B$1:$E$1</c:f>
              <c:strCache>
                <c:ptCount val="4"/>
                <c:pt idx="0">
                  <c:v>June</c:v>
                </c:pt>
                <c:pt idx="1">
                  <c:v>August</c:v>
                </c:pt>
                <c:pt idx="2">
                  <c:v>September</c:v>
                </c:pt>
                <c:pt idx="3">
                  <c:v>Untitled 1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5.000000</c:v>
                </c:pt>
                <c:pt idx="1">
                  <c:v>10.000000</c:v>
                </c:pt>
                <c:pt idx="2">
                  <c:v>10.000000</c:v>
                </c:pt>
                <c:pt idx="3">
                  <c:v>10.000000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tl" rotWithShape="1" blurRad="127000" dist="76200" dir="18900000">
                <a:srgbClr val="000000">
                  <a:alpha val="50429"/>
                </a:srgbClr>
              </a:outerShdw>
            </a:effectLst>
          </c:spPr>
          <c:explosion val="0"/>
          <c:dPt>
            <c:idx val="0"/>
            <c:explosion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1"/>
            <c:explosion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2"/>
            <c:explosion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%" sourceLinked="0"/>
            <c:txPr>
              <a:bodyPr/>
              <a:lstStyle/>
              <a:p>
                <a:pPr>
                  <a:defRPr b="0" i="0" strike="noStrike" sz="3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50800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Sheet1!$B$1:$E$1</c:f>
              <c:strCache>
                <c:ptCount val="4"/>
                <c:pt idx="0">
                  <c:v>June</c:v>
                </c:pt>
                <c:pt idx="1">
                  <c:v>August</c:v>
                </c:pt>
                <c:pt idx="2">
                  <c:v>September</c:v>
                </c:pt>
                <c:pt idx="3">
                  <c:v>Untitled 1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5.000000</c:v>
                </c:pt>
                <c:pt idx="1">
                  <c:v>10.000000</c:v>
                </c:pt>
                <c:pt idx="2">
                  <c:v>10.000000</c:v>
                </c:pt>
                <c:pt idx="3">
                  <c:v>10.000000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tl" rotWithShape="1" blurRad="127000" dist="76200" dir="18900000">
                <a:srgbClr val="000000">
                  <a:alpha val="50429"/>
                </a:srgbClr>
              </a:outerShdw>
            </a:effectLst>
          </c:spPr>
          <c:explosion val="0"/>
          <c:dPt>
            <c:idx val="0"/>
            <c:explosion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1"/>
            <c:explosion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2"/>
            <c:explosion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%" sourceLinked="0"/>
            <c:txPr>
              <a:bodyPr/>
              <a:lstStyle/>
              <a:p>
                <a:pPr>
                  <a:defRPr b="0" i="0" strike="noStrike" sz="3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50800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Sheet1!$B$1:$E$1</c:f>
              <c:strCache>
                <c:ptCount val="4"/>
                <c:pt idx="0">
                  <c:v>June</c:v>
                </c:pt>
                <c:pt idx="1">
                  <c:v>August</c:v>
                </c:pt>
                <c:pt idx="2">
                  <c:v>September</c:v>
                </c:pt>
                <c:pt idx="3">
                  <c:v>Untitled 1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5.000000</c:v>
                </c:pt>
                <c:pt idx="1">
                  <c:v>10.000000</c:v>
                </c:pt>
                <c:pt idx="2">
                  <c:v>10.000000</c:v>
                </c:pt>
                <c:pt idx="3">
                  <c:v>10.000000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A7CCF4"/>
            </a:solidFill>
            <a:ln w="12700" cap="flat">
              <a:noFill/>
              <a:miter lim="400000"/>
            </a:ln>
            <a:effectLst>
              <a:outerShdw sx="100000" sy="100000" kx="0" ky="0" algn="tl" rotWithShape="1" blurRad="127000" dist="76200" dir="18900000">
                <a:srgbClr val="000000">
                  <a:alpha val="50429"/>
                </a:srgbClr>
              </a:outerShdw>
            </a:effectLst>
          </c:spPr>
          <c:explosion val="0"/>
          <c:dPt>
            <c:idx val="0"/>
            <c:explosion val="0"/>
            <c:spPr>
              <a:solidFill>
                <a:srgbClr val="A7CCF4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1"/>
            <c:explosion val="0"/>
            <c:spPr>
              <a:solidFill>
                <a:srgbClr val="A7CCF4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2"/>
            <c:explosion val="0"/>
            <c:spPr>
              <a:solidFill>
                <a:srgbClr val="A7CCF4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4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5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%" sourceLinked="0"/>
            <c:txPr>
              <a:bodyPr/>
              <a:lstStyle/>
              <a:p>
                <a:pPr>
                  <a:defRPr b="0" i="0" strike="noStrike" sz="3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50800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Sheet1!$B$1:$G$1</c:f>
              <c:strCache>
                <c:ptCount val="6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August</c:v>
                </c:pt>
                <c:pt idx="4">
                  <c:v>September</c:v>
                </c:pt>
                <c:pt idx="5">
                  <c:v>Untitled 1</c:v>
                </c:pt>
              </c:strCache>
            </c:strRef>
          </c:cat>
          <c:val>
            <c:numRef>
              <c:f>Sheet1!$B$2:$G$2</c:f>
              <c:numCache>
                <c:ptCount val="6"/>
                <c:pt idx="0">
                  <c:v>1.000000</c:v>
                </c:pt>
                <c:pt idx="1">
                  <c:v>1.000000</c:v>
                </c:pt>
                <c:pt idx="2">
                  <c:v>5.000000</c:v>
                </c:pt>
                <c:pt idx="3">
                  <c:v>10.000000</c:v>
                </c:pt>
                <c:pt idx="4">
                  <c:v>10.000000</c:v>
                </c:pt>
                <c:pt idx="5">
                  <c:v>10.000000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A7CCF4"/>
            </a:solidFill>
            <a:ln w="12700" cap="flat">
              <a:noFill/>
              <a:miter lim="400000"/>
            </a:ln>
            <a:effectLst>
              <a:outerShdw sx="100000" sy="100000" kx="0" ky="0" algn="tl" rotWithShape="1" blurRad="127000" dist="76200" dir="18900000">
                <a:srgbClr val="000000">
                  <a:alpha val="50429"/>
                </a:srgbClr>
              </a:outerShdw>
            </a:effectLst>
          </c:spPr>
          <c:explosion val="0"/>
          <c:dPt>
            <c:idx val="0"/>
            <c:explosion val="0"/>
            <c:spPr>
              <a:solidFill>
                <a:srgbClr val="A7CCF4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1"/>
            <c:explosion val="0"/>
            <c:spPr>
              <a:solidFill>
                <a:srgbClr val="A7CCF4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2"/>
            <c:explosion val="0"/>
            <c:spPr>
              <a:solidFill>
                <a:srgbClr val="A7CCF4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4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5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%" sourceLinked="0"/>
            <c:txPr>
              <a:bodyPr/>
              <a:lstStyle/>
              <a:p>
                <a:pPr>
                  <a:defRPr b="0" i="0" strike="noStrike" sz="3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50800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Sheet1!$B$1:$G$1</c:f>
              <c:strCache>
                <c:ptCount val="6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August</c:v>
                </c:pt>
                <c:pt idx="4">
                  <c:v>September</c:v>
                </c:pt>
                <c:pt idx="5">
                  <c:v>Untitled 1</c:v>
                </c:pt>
              </c:strCache>
            </c:strRef>
          </c:cat>
          <c:val>
            <c:numRef>
              <c:f>Sheet1!$B$2:$G$2</c:f>
              <c:numCache>
                <c:ptCount val="6"/>
                <c:pt idx="0">
                  <c:v>1.000000</c:v>
                </c:pt>
                <c:pt idx="1">
                  <c:v>1.000000</c:v>
                </c:pt>
                <c:pt idx="2">
                  <c:v>5.000000</c:v>
                </c:pt>
                <c:pt idx="3">
                  <c:v>10.000000</c:v>
                </c:pt>
                <c:pt idx="4">
                  <c:v>10.000000</c:v>
                </c:pt>
                <c:pt idx="5">
                  <c:v>10.000000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A7CCF4"/>
            </a:solidFill>
            <a:ln w="12700" cap="flat">
              <a:noFill/>
              <a:miter lim="400000"/>
            </a:ln>
            <a:effectLst>
              <a:outerShdw sx="100000" sy="100000" kx="0" ky="0" algn="tl" rotWithShape="1" blurRad="127000" dist="76200" dir="18900000">
                <a:srgbClr val="000000">
                  <a:alpha val="50429"/>
                </a:srgbClr>
              </a:outerShdw>
            </a:effectLst>
          </c:spPr>
          <c:explosion val="0"/>
          <c:dPt>
            <c:idx val="0"/>
            <c:explosion val="0"/>
            <c:spPr>
              <a:solidFill>
                <a:srgbClr val="A7CCF4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1"/>
            <c:explosion val="0"/>
            <c:spPr>
              <a:solidFill>
                <a:srgbClr val="A7CCF4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2"/>
            <c:explosion val="0"/>
            <c:spPr>
              <a:solidFill>
                <a:srgbClr val="A7CCF4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4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5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%" sourceLinked="0"/>
            <c:txPr>
              <a:bodyPr/>
              <a:lstStyle/>
              <a:p>
                <a:pPr>
                  <a:defRPr b="0" i="0" strike="noStrike" sz="3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50800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Sheet1!$B$1:$G$1</c:f>
              <c:strCache>
                <c:ptCount val="6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August</c:v>
                </c:pt>
                <c:pt idx="4">
                  <c:v>September</c:v>
                </c:pt>
                <c:pt idx="5">
                  <c:v>Untitled 1</c:v>
                </c:pt>
              </c:strCache>
            </c:strRef>
          </c:cat>
          <c:val>
            <c:numRef>
              <c:f>Sheet1!$B$2:$G$2</c:f>
              <c:numCache>
                <c:ptCount val="6"/>
                <c:pt idx="0">
                  <c:v>1.000000</c:v>
                </c:pt>
                <c:pt idx="1">
                  <c:v>1.000000</c:v>
                </c:pt>
                <c:pt idx="2">
                  <c:v>5.000000</c:v>
                </c:pt>
                <c:pt idx="3">
                  <c:v>10.000000</c:v>
                </c:pt>
                <c:pt idx="4">
                  <c:v>10.000000</c:v>
                </c:pt>
                <c:pt idx="5">
                  <c:v>10.000000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tl" rotWithShape="1" blurRad="127000" dist="76200" dir="18900000">
                <a:srgbClr val="000000">
                  <a:alpha val="50429"/>
                </a:srgbClr>
              </a:outerShdw>
            </a:effectLst>
          </c:spPr>
          <c:explosion val="0"/>
          <c:dPt>
            <c:idx val="0"/>
            <c:explosion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1"/>
            <c:explosion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2"/>
            <c:explosion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%" sourceLinked="0"/>
            <c:txPr>
              <a:bodyPr/>
              <a:lstStyle/>
              <a:p>
                <a:pPr>
                  <a:defRPr b="0" i="0" strike="noStrike" sz="3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50800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Sheet1!$B$1:$E$1</c:f>
              <c:strCache>
                <c:ptCount val="4"/>
                <c:pt idx="0">
                  <c:v>June</c:v>
                </c:pt>
                <c:pt idx="1">
                  <c:v>August</c:v>
                </c:pt>
                <c:pt idx="2">
                  <c:v>September</c:v>
                </c:pt>
                <c:pt idx="3">
                  <c:v>Untitled 1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5.000000</c:v>
                </c:pt>
                <c:pt idx="1">
                  <c:v>10.000000</c:v>
                </c:pt>
                <c:pt idx="2">
                  <c:v>10.000000</c:v>
                </c:pt>
                <c:pt idx="3">
                  <c:v>10.000000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tl" rotWithShape="1" blurRad="127000" dist="76200" dir="18900000">
                <a:srgbClr val="000000">
                  <a:alpha val="50429"/>
                </a:srgbClr>
              </a:outerShdw>
            </a:effectLst>
          </c:spPr>
          <c:explosion val="0"/>
          <c:dPt>
            <c:idx val="0"/>
            <c:explosion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1"/>
            <c:explosion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2"/>
            <c:explosion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%" sourceLinked="0"/>
            <c:txPr>
              <a:bodyPr/>
              <a:lstStyle/>
              <a:p>
                <a:pPr>
                  <a:defRPr b="0" i="0" strike="noStrike" sz="3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50800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Sheet1!$B$1:$E$1</c:f>
              <c:strCache>
                <c:ptCount val="4"/>
                <c:pt idx="0">
                  <c:v>June</c:v>
                </c:pt>
                <c:pt idx="1">
                  <c:v>August</c:v>
                </c:pt>
                <c:pt idx="2">
                  <c:v>September</c:v>
                </c:pt>
                <c:pt idx="3">
                  <c:v>Untitled 1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5.000000</c:v>
                </c:pt>
                <c:pt idx="1">
                  <c:v>10.000000</c:v>
                </c:pt>
                <c:pt idx="2">
                  <c:v>10.000000</c:v>
                </c:pt>
                <c:pt idx="3">
                  <c:v>10.000000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tl" rotWithShape="1" blurRad="127000" dist="76200" dir="18900000">
                <a:srgbClr val="000000">
                  <a:alpha val="50429"/>
                </a:srgbClr>
              </a:outerShdw>
            </a:effectLst>
          </c:spPr>
          <c:explosion val="0"/>
          <c:dPt>
            <c:idx val="0"/>
            <c:explosion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1"/>
            <c:explosion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2"/>
            <c:explosion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>
                <a:outerShdw sx="100000" sy="100000" kx="0" ky="0" algn="tl" rotWithShape="1" blurRad="127000" dist="76200" dir="18900000">
                  <a:srgbClr val="000000">
                    <a:alpha val="50429"/>
                  </a:srgbClr>
                </a:outerShdw>
              </a:effectLst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#,##0%" sourceLinked="0"/>
              <c:txPr>
                <a:bodyPr/>
                <a:lstStyle/>
                <a:p>
                  <a:pPr>
                    <a:defRPr b="0" i="0" strike="noStrike" sz="3600" u="none">
                      <a:solidFill>
                        <a:srgbClr val="FFFFFF"/>
                      </a:solidFill>
                      <a:effectLst>
                        <a:outerShdw sx="100000" sy="100000" kx="0" ky="0" algn="tl" rotWithShape="1" blurRad="127000" dist="50800" dir="5400000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%" sourceLinked="0"/>
            <c:txPr>
              <a:bodyPr/>
              <a:lstStyle/>
              <a:p>
                <a:pPr>
                  <a:defRPr b="0" i="0" strike="noStrike" sz="3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50800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Sheet1!$B$1:$E$1</c:f>
              <c:strCache>
                <c:ptCount val="4"/>
                <c:pt idx="0">
                  <c:v>June</c:v>
                </c:pt>
                <c:pt idx="1">
                  <c:v>August</c:v>
                </c:pt>
                <c:pt idx="2">
                  <c:v>September</c:v>
                </c:pt>
                <c:pt idx="3">
                  <c:v>Untitled 1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5.000000</c:v>
                </c:pt>
                <c:pt idx="1">
                  <c:v>10.000000</c:v>
                </c:pt>
                <c:pt idx="2">
                  <c:v>10.000000</c:v>
                </c:pt>
                <c:pt idx="3">
                  <c:v>10.000000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C9E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/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b"/>
          <a:lstStyle/>
          <a:p>
            <a:pPr/>
            <a:r>
              <a:t>Titeltext</a:t>
            </a:r>
          </a:p>
        </p:txBody>
      </p:sp>
      <p:sp>
        <p:nvSpPr>
          <p:cNvPr id="3" name="Textebene 1…"/>
          <p:cNvSpPr txBox="1"/>
          <p:nvPr>
            <p:ph type="body" idx="1"/>
          </p:nvPr>
        </p:nvSpPr>
        <p:spPr>
          <a:xfrm>
            <a:off x="4833937" y="7072312"/>
            <a:ext cx="14716126" cy="1589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" name="Foliennummer"/>
          <p:cNvSpPr txBox="1"/>
          <p:nvPr>
            <p:ph type="sldNum" sz="quarter" idx="2"/>
          </p:nvPr>
        </p:nvSpPr>
        <p:spPr>
          <a:xfrm>
            <a:off x="12024320" y="13019484"/>
            <a:ext cx="317501" cy="3556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9pPr>
    </p:titleStyle>
    <p:body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355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711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066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422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5" Type="http://schemas.openxmlformats.org/officeDocument/2006/relationships/chart" Target="../charts/chart4.xml"/><Relationship Id="rId6" Type="http://schemas.openxmlformats.org/officeDocument/2006/relationships/chart" Target="../charts/chart5.xml"/><Relationship Id="rId7" Type="http://schemas.openxmlformats.org/officeDocument/2006/relationships/chart" Target="../charts/char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7.xml"/><Relationship Id="rId3" Type="http://schemas.openxmlformats.org/officeDocument/2006/relationships/chart" Target="../charts/chart8.xml"/><Relationship Id="rId4" Type="http://schemas.openxmlformats.org/officeDocument/2006/relationships/chart" Target="../charts/chart9.xml"/><Relationship Id="rId5" Type="http://schemas.openxmlformats.org/officeDocument/2006/relationships/chart" Target="../charts/chart10.xml"/><Relationship Id="rId6" Type="http://schemas.openxmlformats.org/officeDocument/2006/relationships/chart" Target="../charts/chart11.xml"/><Relationship Id="rId7" Type="http://schemas.openxmlformats.org/officeDocument/2006/relationships/chart" Target="../charts/chart1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Wechselwirkungen"/>
          <p:cNvSpPr/>
          <p:nvPr/>
        </p:nvSpPr>
        <p:spPr>
          <a:xfrm>
            <a:off x="2646808" y="90793"/>
            <a:ext cx="19090384" cy="2657754"/>
          </a:xfrm>
          <a:prstGeom prst="roundRect">
            <a:avLst>
              <a:gd name="adj" fmla="val 7837"/>
            </a:avLst>
          </a:prstGeom>
          <a:solidFill>
            <a:schemeClr val="accent1">
              <a:hueOff val="47394"/>
              <a:satOff val="-25753"/>
              <a:lumOff val="-7544"/>
            </a:schemeClr>
          </a:solidFill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12100">
                <a:solidFill>
                  <a:srgbClr val="FFFFFF"/>
                </a:solidFill>
              </a:defRPr>
            </a:lvl1pPr>
          </a:lstStyle>
          <a:p>
            <a:pPr/>
            <a:r>
              <a:t>Wechselwirkungen</a:t>
            </a:r>
          </a:p>
        </p:txBody>
      </p:sp>
      <p:grpSp>
        <p:nvGrpSpPr>
          <p:cNvPr id="41" name="Gruppieren"/>
          <p:cNvGrpSpPr/>
          <p:nvPr/>
        </p:nvGrpSpPr>
        <p:grpSpPr>
          <a:xfrm>
            <a:off x="5390900" y="3304507"/>
            <a:ext cx="13602200" cy="3032775"/>
            <a:chOff x="0" y="0"/>
            <a:chExt cx="13602198" cy="3032773"/>
          </a:xfrm>
        </p:grpSpPr>
        <p:grpSp>
          <p:nvGrpSpPr>
            <p:cNvPr id="24" name="Gruppieren"/>
            <p:cNvGrpSpPr/>
            <p:nvPr/>
          </p:nvGrpSpPr>
          <p:grpSpPr>
            <a:xfrm rot="10800000">
              <a:off x="7927068" y="0"/>
              <a:ext cx="3032775" cy="3032774"/>
              <a:chOff x="0" y="0"/>
              <a:chExt cx="3032773" cy="3032773"/>
            </a:xfrm>
          </p:grpSpPr>
          <p:sp>
            <p:nvSpPr>
              <p:cNvPr id="21" name="Kreis"/>
              <p:cNvSpPr/>
              <p:nvPr/>
            </p:nvSpPr>
            <p:spPr>
              <a:xfrm rot="2700000">
                <a:off x="444139" y="444139"/>
                <a:ext cx="2144496" cy="2144496"/>
              </a:xfrm>
              <a:prstGeom prst="ellipse">
                <a:avLst/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2" name="Form"/>
              <p:cNvSpPr/>
              <p:nvPr/>
            </p:nvSpPr>
            <p:spPr>
              <a:xfrm rot="2700000">
                <a:off x="739267" y="281108"/>
                <a:ext cx="910139" cy="18275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3" name="Abgerundetes Rechteck"/>
              <p:cNvSpPr/>
              <p:nvPr/>
            </p:nvSpPr>
            <p:spPr>
              <a:xfrm rot="2700000">
                <a:off x="1409243" y="602710"/>
                <a:ext cx="214287" cy="1827353"/>
              </a:xfrm>
              <a:prstGeom prst="roundRect">
                <a:avLst>
                  <a:gd name="adj" fmla="val 50000"/>
                </a:avLst>
              </a:prstGeom>
              <a:solidFill>
                <a:srgbClr val="E78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  <p:grpSp>
          <p:nvGrpSpPr>
            <p:cNvPr id="28" name="Gruppieren"/>
            <p:cNvGrpSpPr/>
            <p:nvPr/>
          </p:nvGrpSpPr>
          <p:grpSpPr>
            <a:xfrm rot="10800000">
              <a:off x="10569425" y="0"/>
              <a:ext cx="3032774" cy="3032774"/>
              <a:chOff x="0" y="0"/>
              <a:chExt cx="3032773" cy="3032773"/>
            </a:xfrm>
          </p:grpSpPr>
          <p:sp>
            <p:nvSpPr>
              <p:cNvPr id="25" name="Kreis"/>
              <p:cNvSpPr/>
              <p:nvPr/>
            </p:nvSpPr>
            <p:spPr>
              <a:xfrm rot="2700000">
                <a:off x="444139" y="444139"/>
                <a:ext cx="2144496" cy="2144496"/>
              </a:xfrm>
              <a:prstGeom prst="ellipse">
                <a:avLst/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6" name="Form"/>
              <p:cNvSpPr/>
              <p:nvPr/>
            </p:nvSpPr>
            <p:spPr>
              <a:xfrm rot="2700000">
                <a:off x="739267" y="281108"/>
                <a:ext cx="910139" cy="18275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7" name="Abgerundetes Rechteck"/>
              <p:cNvSpPr/>
              <p:nvPr/>
            </p:nvSpPr>
            <p:spPr>
              <a:xfrm rot="2700000">
                <a:off x="1409243" y="602710"/>
                <a:ext cx="214287" cy="1827353"/>
              </a:xfrm>
              <a:prstGeom prst="roundRect">
                <a:avLst>
                  <a:gd name="adj" fmla="val 50000"/>
                </a:avLst>
              </a:prstGeom>
              <a:solidFill>
                <a:srgbClr val="E78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  <p:grpSp>
          <p:nvGrpSpPr>
            <p:cNvPr id="32" name="Gruppieren"/>
            <p:cNvGrpSpPr/>
            <p:nvPr/>
          </p:nvGrpSpPr>
          <p:grpSpPr>
            <a:xfrm rot="10800000">
              <a:off x="5284711" y="0"/>
              <a:ext cx="3032775" cy="3032774"/>
              <a:chOff x="0" y="0"/>
              <a:chExt cx="3032773" cy="3032773"/>
            </a:xfrm>
          </p:grpSpPr>
          <p:sp>
            <p:nvSpPr>
              <p:cNvPr id="29" name="Kreis"/>
              <p:cNvSpPr/>
              <p:nvPr/>
            </p:nvSpPr>
            <p:spPr>
              <a:xfrm rot="2700000">
                <a:off x="444139" y="444139"/>
                <a:ext cx="2144496" cy="2144496"/>
              </a:xfrm>
              <a:prstGeom prst="ellipse">
                <a:avLst/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0" name="Form"/>
              <p:cNvSpPr/>
              <p:nvPr/>
            </p:nvSpPr>
            <p:spPr>
              <a:xfrm rot="2700000">
                <a:off x="739267" y="281108"/>
                <a:ext cx="910139" cy="18275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1" name="Abgerundetes Rechteck"/>
              <p:cNvSpPr/>
              <p:nvPr/>
            </p:nvSpPr>
            <p:spPr>
              <a:xfrm rot="2700000">
                <a:off x="1409243" y="602710"/>
                <a:ext cx="214287" cy="1827353"/>
              </a:xfrm>
              <a:prstGeom prst="roundRect">
                <a:avLst>
                  <a:gd name="adj" fmla="val 50000"/>
                </a:avLst>
              </a:prstGeom>
              <a:solidFill>
                <a:srgbClr val="E78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  <p:grpSp>
          <p:nvGrpSpPr>
            <p:cNvPr id="36" name="Gruppieren"/>
            <p:cNvGrpSpPr/>
            <p:nvPr/>
          </p:nvGrpSpPr>
          <p:grpSpPr>
            <a:xfrm rot="10800000">
              <a:off x="2642354" y="0"/>
              <a:ext cx="3032775" cy="3032774"/>
              <a:chOff x="0" y="0"/>
              <a:chExt cx="3032773" cy="3032773"/>
            </a:xfrm>
          </p:grpSpPr>
          <p:sp>
            <p:nvSpPr>
              <p:cNvPr id="33" name="Kreis"/>
              <p:cNvSpPr/>
              <p:nvPr/>
            </p:nvSpPr>
            <p:spPr>
              <a:xfrm rot="2700000">
                <a:off x="444139" y="444139"/>
                <a:ext cx="2144496" cy="2144496"/>
              </a:xfrm>
              <a:prstGeom prst="ellipse">
                <a:avLst/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4" name="Form"/>
              <p:cNvSpPr/>
              <p:nvPr/>
            </p:nvSpPr>
            <p:spPr>
              <a:xfrm rot="2700000">
                <a:off x="739267" y="281108"/>
                <a:ext cx="910139" cy="18275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5" name="Abgerundetes Rechteck"/>
              <p:cNvSpPr/>
              <p:nvPr/>
            </p:nvSpPr>
            <p:spPr>
              <a:xfrm rot="2700000">
                <a:off x="1409243" y="602710"/>
                <a:ext cx="214287" cy="1827353"/>
              </a:xfrm>
              <a:prstGeom prst="roundRect">
                <a:avLst>
                  <a:gd name="adj" fmla="val 50000"/>
                </a:avLst>
              </a:prstGeom>
              <a:solidFill>
                <a:srgbClr val="E78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  <p:grpSp>
          <p:nvGrpSpPr>
            <p:cNvPr id="40" name="Gruppieren"/>
            <p:cNvGrpSpPr/>
            <p:nvPr/>
          </p:nvGrpSpPr>
          <p:grpSpPr>
            <a:xfrm rot="10800000">
              <a:off x="0" y="0"/>
              <a:ext cx="3032774" cy="3032774"/>
              <a:chOff x="0" y="0"/>
              <a:chExt cx="3032773" cy="3032773"/>
            </a:xfrm>
          </p:grpSpPr>
          <p:sp>
            <p:nvSpPr>
              <p:cNvPr id="37" name="Kreis"/>
              <p:cNvSpPr/>
              <p:nvPr/>
            </p:nvSpPr>
            <p:spPr>
              <a:xfrm rot="2700000">
                <a:off x="444139" y="444139"/>
                <a:ext cx="2144496" cy="2144496"/>
              </a:xfrm>
              <a:prstGeom prst="ellipse">
                <a:avLst/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8" name="Form"/>
              <p:cNvSpPr/>
              <p:nvPr/>
            </p:nvSpPr>
            <p:spPr>
              <a:xfrm rot="2700000">
                <a:off x="739267" y="281108"/>
                <a:ext cx="910139" cy="18275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9" name="Abgerundetes Rechteck"/>
              <p:cNvSpPr/>
              <p:nvPr/>
            </p:nvSpPr>
            <p:spPr>
              <a:xfrm rot="2700000">
                <a:off x="1409243" y="602710"/>
                <a:ext cx="214287" cy="1827353"/>
              </a:xfrm>
              <a:prstGeom prst="roundRect">
                <a:avLst>
                  <a:gd name="adj" fmla="val 50000"/>
                </a:avLst>
              </a:prstGeom>
              <a:solidFill>
                <a:srgbClr val="E78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</p:grpSp>
      <p:grpSp>
        <p:nvGrpSpPr>
          <p:cNvPr id="45" name="Gruppieren"/>
          <p:cNvGrpSpPr/>
          <p:nvPr/>
        </p:nvGrpSpPr>
        <p:grpSpPr>
          <a:xfrm>
            <a:off x="11042464" y="10205244"/>
            <a:ext cx="2299071" cy="2299071"/>
            <a:chOff x="0" y="0"/>
            <a:chExt cx="2299069" cy="2299069"/>
          </a:xfrm>
        </p:grpSpPr>
        <p:sp>
          <p:nvSpPr>
            <p:cNvPr id="42" name="Kreis"/>
            <p:cNvSpPr/>
            <p:nvPr/>
          </p:nvSpPr>
          <p:spPr>
            <a:xfrm rot="2700000">
              <a:off x="336690" y="336691"/>
              <a:ext cx="1625689" cy="1625689"/>
            </a:xfrm>
            <a:prstGeom prst="ellipse">
              <a:avLst/>
            </a:prstGeom>
            <a:solidFill>
              <a:srgbClr val="AED3F7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2335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43" name="Form"/>
            <p:cNvSpPr/>
            <p:nvPr/>
          </p:nvSpPr>
          <p:spPr>
            <a:xfrm rot="2700000">
              <a:off x="560419" y="213101"/>
              <a:ext cx="689954" cy="1385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1" h="21498" fill="norm" stroke="1" extrusionOk="0">
                  <a:moveTo>
                    <a:pt x="19691" y="21496"/>
                  </a:moveTo>
                  <a:cubicBezTo>
                    <a:pt x="14617" y="21550"/>
                    <a:pt x="9556" y="20463"/>
                    <a:pt x="5720" y="18341"/>
                  </a:cubicBezTo>
                  <a:cubicBezTo>
                    <a:pt x="-1904" y="14122"/>
                    <a:pt x="-1909" y="7361"/>
                    <a:pt x="5720" y="3148"/>
                  </a:cubicBezTo>
                  <a:cubicBezTo>
                    <a:pt x="9557" y="1030"/>
                    <a:pt x="14619" y="-50"/>
                    <a:pt x="19691" y="2"/>
                  </a:cubicBezTo>
                  <a:lnTo>
                    <a:pt x="19691" y="21496"/>
                  </a:lnTo>
                  <a:close/>
                </a:path>
              </a:pathLst>
            </a:custGeom>
            <a:solidFill>
              <a:srgbClr val="C4DE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44" name="Abgerundetes Rechteck"/>
            <p:cNvSpPr/>
            <p:nvPr/>
          </p:nvSpPr>
          <p:spPr>
            <a:xfrm rot="2700000">
              <a:off x="1068313" y="456899"/>
              <a:ext cx="162445" cy="1385272"/>
            </a:xfrm>
            <a:prstGeom prst="roundRect">
              <a:avLst>
                <a:gd name="adj" fmla="val 50000"/>
              </a:avLst>
            </a:prstGeom>
            <a:solidFill>
              <a:srgbClr val="8099A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E782B2"/>
                  </a:solidFill>
                </a:defRPr>
              </a:pPr>
            </a:p>
          </p:txBody>
        </p:sp>
      </p:grpSp>
      <p:grpSp>
        <p:nvGrpSpPr>
          <p:cNvPr id="52" name="Gruppieren"/>
          <p:cNvGrpSpPr/>
          <p:nvPr/>
        </p:nvGrpSpPr>
        <p:grpSpPr>
          <a:xfrm>
            <a:off x="9854973" y="7033445"/>
            <a:ext cx="4674053" cy="2475635"/>
            <a:chOff x="0" y="0"/>
            <a:chExt cx="4674052" cy="2475634"/>
          </a:xfrm>
        </p:grpSpPr>
        <p:sp>
          <p:nvSpPr>
            <p:cNvPr id="46" name="Kreis"/>
            <p:cNvSpPr/>
            <p:nvPr/>
          </p:nvSpPr>
          <p:spPr>
            <a:xfrm rot="13500000">
              <a:off x="2560965" y="362548"/>
              <a:ext cx="1750539" cy="1750539"/>
            </a:xfrm>
            <a:prstGeom prst="ellipse">
              <a:avLst/>
            </a:prstGeom>
            <a:solidFill>
              <a:schemeClr val="accent2">
                <a:hueOff val="-2473792"/>
                <a:satOff val="-50209"/>
                <a:lumOff val="2354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47" name="Form"/>
            <p:cNvSpPr/>
            <p:nvPr/>
          </p:nvSpPr>
          <p:spPr>
            <a:xfrm rot="13500000">
              <a:off x="3327652" y="754366"/>
              <a:ext cx="742941" cy="1491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1" h="21498" fill="norm" stroke="1" extrusionOk="0">
                  <a:moveTo>
                    <a:pt x="19691" y="21496"/>
                  </a:moveTo>
                  <a:cubicBezTo>
                    <a:pt x="14617" y="21550"/>
                    <a:pt x="9556" y="20463"/>
                    <a:pt x="5720" y="18341"/>
                  </a:cubicBezTo>
                  <a:cubicBezTo>
                    <a:pt x="-1904" y="14122"/>
                    <a:pt x="-1909" y="7361"/>
                    <a:pt x="5720" y="3148"/>
                  </a:cubicBezTo>
                  <a:cubicBezTo>
                    <a:pt x="9557" y="1030"/>
                    <a:pt x="14619" y="-50"/>
                    <a:pt x="19691" y="2"/>
                  </a:cubicBezTo>
                  <a:lnTo>
                    <a:pt x="19691" y="21496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48" name="Abgerundetes Rechteck"/>
            <p:cNvSpPr/>
            <p:nvPr/>
          </p:nvSpPr>
          <p:spPr>
            <a:xfrm rot="13500000">
              <a:off x="3348776" y="491989"/>
              <a:ext cx="174922" cy="1491658"/>
            </a:xfrm>
            <a:prstGeom prst="roundRect">
              <a:avLst>
                <a:gd name="adj" fmla="val 50000"/>
              </a:avLst>
            </a:pr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49" name="Kreis"/>
            <p:cNvSpPr/>
            <p:nvPr/>
          </p:nvSpPr>
          <p:spPr>
            <a:xfrm rot="13500000">
              <a:off x="362548" y="362548"/>
              <a:ext cx="1750539" cy="1750539"/>
            </a:xfrm>
            <a:prstGeom prst="ellipse">
              <a:avLst/>
            </a:prstGeom>
            <a:solidFill>
              <a:schemeClr val="accent3">
                <a:satOff val="18648"/>
                <a:lumOff val="5971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50" name="Form"/>
            <p:cNvSpPr/>
            <p:nvPr/>
          </p:nvSpPr>
          <p:spPr>
            <a:xfrm rot="13500000">
              <a:off x="1129235" y="754366"/>
              <a:ext cx="742941" cy="1491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1" h="21498" fill="norm" stroke="1" extrusionOk="0">
                  <a:moveTo>
                    <a:pt x="19691" y="21496"/>
                  </a:moveTo>
                  <a:cubicBezTo>
                    <a:pt x="14617" y="21550"/>
                    <a:pt x="9556" y="20463"/>
                    <a:pt x="5720" y="18341"/>
                  </a:cubicBezTo>
                  <a:cubicBezTo>
                    <a:pt x="-1904" y="14122"/>
                    <a:pt x="-1909" y="7361"/>
                    <a:pt x="5720" y="3148"/>
                  </a:cubicBezTo>
                  <a:cubicBezTo>
                    <a:pt x="9557" y="1030"/>
                    <a:pt x="14619" y="-50"/>
                    <a:pt x="19691" y="2"/>
                  </a:cubicBezTo>
                  <a:lnTo>
                    <a:pt x="19691" y="21496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51" name="Abgerundetes Rechteck"/>
            <p:cNvSpPr/>
            <p:nvPr/>
          </p:nvSpPr>
          <p:spPr>
            <a:xfrm rot="13500000">
              <a:off x="1150359" y="491989"/>
              <a:ext cx="174921" cy="1491658"/>
            </a:xfrm>
            <a:prstGeom prst="roundRect">
              <a:avLst>
                <a:gd name="adj" fmla="val 50000"/>
              </a:avLst>
            </a:pr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5" grpId="2"/>
      <p:bldP build="whole" bldLvl="1" animBg="1" rev="0" advAuto="0" spid="4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orm"/>
          <p:cNvSpPr/>
          <p:nvPr/>
        </p:nvSpPr>
        <p:spPr>
          <a:xfrm>
            <a:off x="22719115" y="13085922"/>
            <a:ext cx="595633" cy="286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594" fill="norm" stroke="1" extrusionOk="0">
                <a:moveTo>
                  <a:pt x="10797" y="0"/>
                </a:moveTo>
                <a:cubicBezTo>
                  <a:pt x="9553" y="0"/>
                  <a:pt x="8310" y="986"/>
                  <a:pt x="7361" y="2959"/>
                </a:cubicBezTo>
                <a:cubicBezTo>
                  <a:pt x="6701" y="4330"/>
                  <a:pt x="6286" y="6007"/>
                  <a:pt x="6085" y="7764"/>
                </a:cubicBezTo>
                <a:lnTo>
                  <a:pt x="2565" y="7764"/>
                </a:lnTo>
                <a:lnTo>
                  <a:pt x="2556" y="7764"/>
                </a:lnTo>
                <a:cubicBezTo>
                  <a:pt x="1821" y="7764"/>
                  <a:pt x="1446" y="7768"/>
                  <a:pt x="1053" y="8026"/>
                </a:cubicBezTo>
                <a:cubicBezTo>
                  <a:pt x="620" y="8354"/>
                  <a:pt x="280" y="9071"/>
                  <a:pt x="122" y="9970"/>
                </a:cubicBezTo>
                <a:cubicBezTo>
                  <a:pt x="-3" y="10791"/>
                  <a:pt x="0" y="11554"/>
                  <a:pt x="0" y="13077"/>
                </a:cubicBezTo>
                <a:lnTo>
                  <a:pt x="0" y="16263"/>
                </a:lnTo>
                <a:cubicBezTo>
                  <a:pt x="0" y="17809"/>
                  <a:pt x="-3" y="18584"/>
                  <a:pt x="122" y="19405"/>
                </a:cubicBezTo>
                <a:cubicBezTo>
                  <a:pt x="280" y="20304"/>
                  <a:pt x="620" y="21013"/>
                  <a:pt x="1053" y="21340"/>
                </a:cubicBezTo>
                <a:cubicBezTo>
                  <a:pt x="1448" y="21600"/>
                  <a:pt x="1824" y="21594"/>
                  <a:pt x="2556" y="21594"/>
                </a:cubicBezTo>
                <a:lnTo>
                  <a:pt x="19029" y="21594"/>
                </a:lnTo>
                <a:cubicBezTo>
                  <a:pt x="19773" y="21594"/>
                  <a:pt x="20146" y="21600"/>
                  <a:pt x="20541" y="21340"/>
                </a:cubicBezTo>
                <a:cubicBezTo>
                  <a:pt x="20974" y="21013"/>
                  <a:pt x="21314" y="20304"/>
                  <a:pt x="21472" y="19405"/>
                </a:cubicBezTo>
                <a:cubicBezTo>
                  <a:pt x="21597" y="18584"/>
                  <a:pt x="21594" y="17803"/>
                  <a:pt x="21594" y="16281"/>
                </a:cubicBezTo>
                <a:lnTo>
                  <a:pt x="21594" y="13103"/>
                </a:lnTo>
                <a:cubicBezTo>
                  <a:pt x="21594" y="11557"/>
                  <a:pt x="21597" y="10791"/>
                  <a:pt x="21472" y="9970"/>
                </a:cubicBezTo>
                <a:cubicBezTo>
                  <a:pt x="21314" y="9071"/>
                  <a:pt x="20974" y="8354"/>
                  <a:pt x="20541" y="8026"/>
                </a:cubicBezTo>
                <a:cubicBezTo>
                  <a:pt x="20146" y="7766"/>
                  <a:pt x="19770" y="7764"/>
                  <a:pt x="19038" y="7764"/>
                </a:cubicBezTo>
                <a:lnTo>
                  <a:pt x="15509" y="7764"/>
                </a:lnTo>
                <a:cubicBezTo>
                  <a:pt x="15308" y="6007"/>
                  <a:pt x="14893" y="4330"/>
                  <a:pt x="14233" y="2959"/>
                </a:cubicBezTo>
                <a:cubicBezTo>
                  <a:pt x="13284" y="986"/>
                  <a:pt x="12041" y="0"/>
                  <a:pt x="10797" y="0"/>
                </a:cubicBezTo>
                <a:close/>
                <a:moveTo>
                  <a:pt x="10797" y="2888"/>
                </a:moveTo>
                <a:cubicBezTo>
                  <a:pt x="11436" y="2888"/>
                  <a:pt x="12074" y="3390"/>
                  <a:pt x="12561" y="4403"/>
                </a:cubicBezTo>
                <a:cubicBezTo>
                  <a:pt x="13536" y="6428"/>
                  <a:pt x="13536" y="9712"/>
                  <a:pt x="12561" y="11738"/>
                </a:cubicBezTo>
                <a:cubicBezTo>
                  <a:pt x="11587" y="13763"/>
                  <a:pt x="10007" y="13763"/>
                  <a:pt x="9033" y="11738"/>
                </a:cubicBezTo>
                <a:cubicBezTo>
                  <a:pt x="8058" y="9712"/>
                  <a:pt x="8058" y="6428"/>
                  <a:pt x="9033" y="4403"/>
                </a:cubicBezTo>
                <a:cubicBezTo>
                  <a:pt x="9520" y="3390"/>
                  <a:pt x="10158" y="2888"/>
                  <a:pt x="10797" y="2888"/>
                </a:cubicBezTo>
                <a:close/>
              </a:path>
            </a:pathLst>
          </a:custGeom>
          <a:solidFill>
            <a:srgbClr val="ACCEE9"/>
          </a:solidFill>
          <a:ln w="12700">
            <a:miter lim="400000"/>
          </a:ln>
          <a:effectLst>
            <a:outerShdw sx="100000" sy="100000" kx="0" ky="0" algn="b" rotWithShape="0" blurRad="266700" dist="0" dir="5400000">
              <a:srgbClr val="000000">
                <a:alpha val="23350"/>
              </a:srgbClr>
            </a:outerShdw>
          </a:effectLst>
        </p:spPr>
        <p:txBody>
          <a:bodyPr lIns="0" tIns="0" rIns="0" bIns="0" anchor="ctr"/>
          <a:lstStyle/>
          <a:p>
            <a:pPr/>
          </a:p>
        </p:txBody>
      </p:sp>
      <p:sp>
        <p:nvSpPr>
          <p:cNvPr id="55" name="Copyright: CC3.0 Psychiatrietogo.de"/>
          <p:cNvSpPr txBox="1"/>
          <p:nvPr/>
        </p:nvSpPr>
        <p:spPr>
          <a:xfrm>
            <a:off x="21630256" y="13383905"/>
            <a:ext cx="2773351" cy="346076"/>
          </a:xfrm>
          <a:prstGeom prst="rect">
            <a:avLst/>
          </a:prstGeom>
          <a:solidFill>
            <a:srgbClr val="C9E9F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400"/>
            </a:lvl1pPr>
          </a:lstStyle>
          <a:p>
            <a:pPr/>
            <a:r>
              <a:t>Copyright: CC3.0 Psychiatrietogo.de</a:t>
            </a:r>
          </a:p>
        </p:txBody>
      </p:sp>
      <p:grpSp>
        <p:nvGrpSpPr>
          <p:cNvPr id="60" name="Gruppieren"/>
          <p:cNvGrpSpPr/>
          <p:nvPr/>
        </p:nvGrpSpPr>
        <p:grpSpPr>
          <a:xfrm>
            <a:off x="5281452" y="6032804"/>
            <a:ext cx="5911698" cy="1489417"/>
            <a:chOff x="0" y="0"/>
            <a:chExt cx="5911696" cy="1489415"/>
          </a:xfrm>
        </p:grpSpPr>
        <p:sp>
          <p:nvSpPr>
            <p:cNvPr id="56" name="Abgerundetes Rechteck"/>
            <p:cNvSpPr/>
            <p:nvPr/>
          </p:nvSpPr>
          <p:spPr>
            <a:xfrm>
              <a:off x="0" y="1659"/>
              <a:ext cx="5911697" cy="1487757"/>
            </a:xfrm>
            <a:prstGeom prst="roundRect">
              <a:avLst>
                <a:gd name="adj" fmla="val 10254"/>
              </a:avLst>
            </a:prstGeom>
            <a:solidFill>
              <a:schemeClr val="accent1">
                <a:hueOff val="47394"/>
                <a:satOff val="-25753"/>
                <a:lumOff val="-7544"/>
              </a:schemeClr>
            </a:solidFill>
            <a:ln w="3175" cap="flat">
              <a:solidFill>
                <a:srgbClr val="FFFFFF"/>
              </a:solidFill>
              <a:prstDash val="solid"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57" name="Form"/>
            <p:cNvSpPr/>
            <p:nvPr/>
          </p:nvSpPr>
          <p:spPr>
            <a:xfrm>
              <a:off x="729624" y="0"/>
              <a:ext cx="784481" cy="947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800" y="15971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58" name="# 01"/>
            <p:cNvSpPr txBox="1"/>
            <p:nvPr/>
          </p:nvSpPr>
          <p:spPr>
            <a:xfrm>
              <a:off x="480570" y="243118"/>
              <a:ext cx="1282589" cy="461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2200">
                  <a:solidFill>
                    <a:schemeClr val="accent1">
                      <a:hueOff val="47394"/>
                      <a:satOff val="-25753"/>
                      <a:lumOff val="-7544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/>
              <a:r>
                <a:t># 01</a:t>
              </a:r>
            </a:p>
          </p:txBody>
        </p:sp>
        <p:sp>
          <p:nvSpPr>
            <p:cNvPr id="59" name="Wirkungen"/>
            <p:cNvSpPr txBox="1"/>
            <p:nvPr/>
          </p:nvSpPr>
          <p:spPr>
            <a:xfrm>
              <a:off x="2336359" y="271604"/>
              <a:ext cx="3069343" cy="9478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>
                <a:defRPr sz="38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/>
              <a:r>
                <a:t>Wirkungen</a:t>
              </a:r>
            </a:p>
          </p:txBody>
        </p:sp>
      </p:grpSp>
      <p:grpSp>
        <p:nvGrpSpPr>
          <p:cNvPr id="65" name="Gruppieren"/>
          <p:cNvGrpSpPr/>
          <p:nvPr/>
        </p:nvGrpSpPr>
        <p:grpSpPr>
          <a:xfrm>
            <a:off x="12028958" y="5985456"/>
            <a:ext cx="5560182" cy="1573543"/>
            <a:chOff x="0" y="0"/>
            <a:chExt cx="5560181" cy="1573542"/>
          </a:xfrm>
        </p:grpSpPr>
        <p:sp>
          <p:nvSpPr>
            <p:cNvPr id="61" name="Abgerundetes Rechteck"/>
            <p:cNvSpPr/>
            <p:nvPr/>
          </p:nvSpPr>
          <p:spPr>
            <a:xfrm>
              <a:off x="0" y="10569"/>
              <a:ext cx="5560182" cy="1562974"/>
            </a:xfrm>
            <a:prstGeom prst="roundRect">
              <a:avLst>
                <a:gd name="adj" fmla="val 10370"/>
              </a:avLst>
            </a:prstGeom>
            <a:solidFill>
              <a:schemeClr val="accent1">
                <a:hueOff val="47394"/>
                <a:satOff val="-25753"/>
                <a:lumOff val="-7544"/>
              </a:schemeClr>
            </a:solidFill>
            <a:ln w="3175" cap="flat">
              <a:solidFill>
                <a:srgbClr val="FFFFFF"/>
              </a:solidFill>
              <a:prstDash val="solid"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62" name="Form"/>
            <p:cNvSpPr/>
            <p:nvPr/>
          </p:nvSpPr>
          <p:spPr>
            <a:xfrm>
              <a:off x="560361" y="-1"/>
              <a:ext cx="833507" cy="995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800" y="15971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63" name="# 02"/>
            <p:cNvSpPr txBox="1"/>
            <p:nvPr/>
          </p:nvSpPr>
          <p:spPr>
            <a:xfrm>
              <a:off x="295741" y="229754"/>
              <a:ext cx="1362745" cy="533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2200">
                  <a:solidFill>
                    <a:schemeClr val="accent1">
                      <a:hueOff val="47394"/>
                      <a:satOff val="-25753"/>
                      <a:lumOff val="-7544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/>
              <a:r>
                <a:t># 02</a:t>
              </a:r>
            </a:p>
          </p:txBody>
        </p:sp>
        <p:sp>
          <p:nvSpPr>
            <p:cNvPr id="64" name="Nebenwirkungen"/>
            <p:cNvSpPr txBox="1"/>
            <p:nvPr/>
          </p:nvSpPr>
          <p:spPr>
            <a:xfrm>
              <a:off x="1622655" y="428406"/>
              <a:ext cx="3772136" cy="7289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>
                <a:defRPr sz="38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/>
              <a:r>
                <a:t>Nebenwirkungen</a:t>
              </a:r>
            </a:p>
          </p:txBody>
        </p:sp>
      </p:grpSp>
      <p:grpSp>
        <p:nvGrpSpPr>
          <p:cNvPr id="70" name="Gruppieren"/>
          <p:cNvGrpSpPr/>
          <p:nvPr/>
        </p:nvGrpSpPr>
        <p:grpSpPr>
          <a:xfrm>
            <a:off x="18424948" y="6021517"/>
            <a:ext cx="5452285" cy="1511991"/>
            <a:chOff x="0" y="0"/>
            <a:chExt cx="5452284" cy="1511990"/>
          </a:xfrm>
        </p:grpSpPr>
        <p:sp>
          <p:nvSpPr>
            <p:cNvPr id="66" name="Abgerundetes Rechteck"/>
            <p:cNvSpPr/>
            <p:nvPr/>
          </p:nvSpPr>
          <p:spPr>
            <a:xfrm>
              <a:off x="0" y="365"/>
              <a:ext cx="5452285" cy="1511626"/>
            </a:xfrm>
            <a:prstGeom prst="roundRect">
              <a:avLst>
                <a:gd name="adj" fmla="val 10515"/>
              </a:avLst>
            </a:prstGeom>
            <a:solidFill>
              <a:schemeClr val="accent1">
                <a:hueOff val="47394"/>
                <a:satOff val="-25753"/>
                <a:lumOff val="-7544"/>
              </a:schemeClr>
            </a:solidFill>
            <a:ln w="3175" cap="flat">
              <a:solidFill>
                <a:srgbClr val="FFFFFF"/>
              </a:solidFill>
              <a:prstDash val="solid"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67" name="Form"/>
            <p:cNvSpPr/>
            <p:nvPr/>
          </p:nvSpPr>
          <p:spPr>
            <a:xfrm>
              <a:off x="549485" y="0"/>
              <a:ext cx="817333" cy="929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800" y="15971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68" name="# 03"/>
            <p:cNvSpPr txBox="1"/>
            <p:nvPr/>
          </p:nvSpPr>
          <p:spPr>
            <a:xfrm>
              <a:off x="310604" y="228483"/>
              <a:ext cx="1336301" cy="5232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2200">
                  <a:solidFill>
                    <a:schemeClr val="accent1">
                      <a:hueOff val="47394"/>
                      <a:satOff val="-25753"/>
                      <a:lumOff val="-7544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/>
              <a:r>
                <a:t># 03</a:t>
              </a:r>
            </a:p>
          </p:txBody>
        </p:sp>
        <p:sp>
          <p:nvSpPr>
            <p:cNvPr id="69" name="Abbau"/>
            <p:cNvSpPr txBox="1"/>
            <p:nvPr/>
          </p:nvSpPr>
          <p:spPr>
            <a:xfrm>
              <a:off x="2255084" y="399418"/>
              <a:ext cx="2796144" cy="714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>
                <a:defRPr sz="38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/>
              <a:r>
                <a:t>Abbau</a:t>
              </a:r>
            </a:p>
          </p:txBody>
        </p:sp>
      </p:grpSp>
      <p:grpSp>
        <p:nvGrpSpPr>
          <p:cNvPr id="75" name="Gruppieren"/>
          <p:cNvGrpSpPr/>
          <p:nvPr/>
        </p:nvGrpSpPr>
        <p:grpSpPr>
          <a:xfrm>
            <a:off x="18714955" y="7996437"/>
            <a:ext cx="4872272" cy="4872272"/>
            <a:chOff x="0" y="0"/>
            <a:chExt cx="4872271" cy="4872271"/>
          </a:xfrm>
        </p:grpSpPr>
        <p:sp>
          <p:nvSpPr>
            <p:cNvPr id="71" name="Kreis"/>
            <p:cNvSpPr/>
            <p:nvPr/>
          </p:nvSpPr>
          <p:spPr>
            <a:xfrm>
              <a:off x="718308" y="718309"/>
              <a:ext cx="3435653" cy="3435653"/>
            </a:xfrm>
            <a:prstGeom prst="ellipse">
              <a:avLst/>
            </a:prstGeom>
            <a:noFill/>
            <a:ln w="228600" cap="flat">
              <a:solidFill>
                <a:srgbClr val="90B4EA"/>
              </a:solidFill>
              <a:prstDash val="solid"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2335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graphicFrame>
          <p:nvGraphicFramePr>
            <p:cNvPr id="72" name="2D-Kreisdiagramm"/>
            <p:cNvGraphicFramePr/>
            <p:nvPr/>
          </p:nvGraphicFramePr>
          <p:xfrm>
            <a:off x="0" y="0"/>
            <a:ext cx="4872272" cy="4872272"/>
          </p:xfrm>
          <a:graphic xmlns:a="http://schemas.openxmlformats.org/drawingml/2006/main">
            <a:graphicData uri="http://schemas.openxmlformats.org/drawingml/2006/chart">
              <c:chart xmlns:c="http://schemas.openxmlformats.org/drawingml/2006/chart" r:id="rId2"/>
            </a:graphicData>
          </a:graphic>
        </p:graphicFrame>
        <p:sp>
          <p:nvSpPr>
            <p:cNvPr id="73" name="Kreis"/>
            <p:cNvSpPr/>
            <p:nvPr/>
          </p:nvSpPr>
          <p:spPr>
            <a:xfrm>
              <a:off x="792909" y="791915"/>
              <a:ext cx="3286453" cy="3288440"/>
            </a:xfrm>
            <a:prstGeom prst="ellipse">
              <a:avLst/>
            </a:prstGeom>
            <a:solidFill>
              <a:srgbClr val="C9E9FB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1140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74" name="Alkohol plus „Schnelle Leber“"/>
            <p:cNvSpPr txBox="1"/>
            <p:nvPr/>
          </p:nvSpPr>
          <p:spPr>
            <a:xfrm>
              <a:off x="983803" y="831234"/>
              <a:ext cx="2904667" cy="3217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/>
              </a:pPr>
              <a:r>
                <a:t>Alkohol</a:t>
              </a:r>
              <a:br/>
              <a:r>
                <a:t>plus</a:t>
              </a:r>
              <a:br/>
              <a:r>
                <a:t>„Schnelle Leber“</a:t>
              </a:r>
            </a:p>
          </p:txBody>
        </p:sp>
      </p:grpSp>
      <p:grpSp>
        <p:nvGrpSpPr>
          <p:cNvPr id="80" name="Gruppieren"/>
          <p:cNvGrpSpPr/>
          <p:nvPr/>
        </p:nvGrpSpPr>
        <p:grpSpPr>
          <a:xfrm>
            <a:off x="12372912" y="7875424"/>
            <a:ext cx="4872273" cy="4872272"/>
            <a:chOff x="0" y="0"/>
            <a:chExt cx="4872271" cy="4872271"/>
          </a:xfrm>
        </p:grpSpPr>
        <p:sp>
          <p:nvSpPr>
            <p:cNvPr id="76" name="Kreis"/>
            <p:cNvSpPr/>
            <p:nvPr/>
          </p:nvSpPr>
          <p:spPr>
            <a:xfrm>
              <a:off x="718309" y="718309"/>
              <a:ext cx="3435653" cy="3435653"/>
            </a:xfrm>
            <a:prstGeom prst="ellipse">
              <a:avLst/>
            </a:prstGeom>
            <a:noFill/>
            <a:ln w="228600" cap="flat">
              <a:solidFill>
                <a:srgbClr val="90B4EA"/>
              </a:solidFill>
              <a:prstDash val="solid"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2335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graphicFrame>
          <p:nvGraphicFramePr>
            <p:cNvPr id="77" name="2D-Kreisdiagramm"/>
            <p:cNvGraphicFramePr/>
            <p:nvPr/>
          </p:nvGraphicFramePr>
          <p:xfrm>
            <a:off x="0" y="0"/>
            <a:ext cx="4872272" cy="4872272"/>
          </p:xfrm>
          <a:graphic xmlns:a="http://schemas.openxmlformats.org/drawingml/2006/main">
            <a:graphicData uri="http://schemas.openxmlformats.org/drawingml/2006/chart">
              <c:chart xmlns:c="http://schemas.openxmlformats.org/drawingml/2006/chart" r:id="rId3"/>
            </a:graphicData>
          </a:graphic>
        </p:graphicFrame>
        <p:sp>
          <p:nvSpPr>
            <p:cNvPr id="78" name="Kreis"/>
            <p:cNvSpPr/>
            <p:nvPr/>
          </p:nvSpPr>
          <p:spPr>
            <a:xfrm>
              <a:off x="792908" y="791915"/>
              <a:ext cx="3286453" cy="3288440"/>
            </a:xfrm>
            <a:prstGeom prst="ellipse">
              <a:avLst/>
            </a:prstGeom>
            <a:solidFill>
              <a:srgbClr val="C9E9FB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1140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79" name="Sonne  plus  Sonnencreme"/>
            <p:cNvSpPr txBox="1"/>
            <p:nvPr/>
          </p:nvSpPr>
          <p:spPr>
            <a:xfrm>
              <a:off x="999663" y="812147"/>
              <a:ext cx="2904667" cy="32178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/>
              </a:pPr>
              <a:r>
                <a:t>Sonne </a:t>
              </a:r>
              <a:br/>
              <a:r>
                <a:t>plus </a:t>
              </a:r>
              <a:br/>
              <a:r>
                <a:t>Sonnencreme</a:t>
              </a:r>
            </a:p>
          </p:txBody>
        </p:sp>
      </p:grpSp>
      <p:grpSp>
        <p:nvGrpSpPr>
          <p:cNvPr id="85" name="Gruppieren"/>
          <p:cNvGrpSpPr/>
          <p:nvPr/>
        </p:nvGrpSpPr>
        <p:grpSpPr>
          <a:xfrm>
            <a:off x="5909266" y="7991298"/>
            <a:ext cx="4656070" cy="4656070"/>
            <a:chOff x="0" y="0"/>
            <a:chExt cx="4656068" cy="4656068"/>
          </a:xfrm>
        </p:grpSpPr>
        <p:sp>
          <p:nvSpPr>
            <p:cNvPr id="81" name="Kreis"/>
            <p:cNvSpPr/>
            <p:nvPr/>
          </p:nvSpPr>
          <p:spPr>
            <a:xfrm>
              <a:off x="686434" y="686435"/>
              <a:ext cx="3283199" cy="3283199"/>
            </a:xfrm>
            <a:prstGeom prst="ellipse">
              <a:avLst/>
            </a:prstGeom>
            <a:noFill/>
            <a:ln w="228600" cap="flat">
              <a:solidFill>
                <a:srgbClr val="90B4EA"/>
              </a:solidFill>
              <a:prstDash val="solid"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2335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graphicFrame>
          <p:nvGraphicFramePr>
            <p:cNvPr id="82" name="2D-Kreisdiagramm"/>
            <p:cNvGraphicFramePr/>
            <p:nvPr/>
          </p:nvGraphicFramePr>
          <p:xfrm>
            <a:off x="0" y="0"/>
            <a:ext cx="4656069" cy="4656069"/>
          </p:xfrm>
          <a:graphic xmlns:a="http://schemas.openxmlformats.org/drawingml/2006/main">
            <a:graphicData uri="http://schemas.openxmlformats.org/drawingml/2006/chart">
              <c:chart xmlns:c="http://schemas.openxmlformats.org/drawingml/2006/chart" r:id="rId4"/>
            </a:graphicData>
          </a:graphic>
        </p:graphicFrame>
        <p:sp>
          <p:nvSpPr>
            <p:cNvPr id="83" name="Kreis"/>
            <p:cNvSpPr/>
            <p:nvPr/>
          </p:nvSpPr>
          <p:spPr>
            <a:xfrm>
              <a:off x="757723" y="756775"/>
              <a:ext cx="3140620" cy="3142519"/>
            </a:xfrm>
            <a:prstGeom prst="ellipse">
              <a:avLst/>
            </a:prstGeom>
            <a:solidFill>
              <a:srgbClr val="C9E9FB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1140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84" name="Valium  plus  Kaffee"/>
            <p:cNvSpPr txBox="1"/>
            <p:nvPr/>
          </p:nvSpPr>
          <p:spPr>
            <a:xfrm>
              <a:off x="940146" y="790486"/>
              <a:ext cx="2775776" cy="3075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/>
              </a:pPr>
              <a:r>
                <a:t>Valium </a:t>
              </a:r>
              <a:br/>
              <a:r>
                <a:t>plus </a:t>
              </a:r>
              <a:br/>
              <a:r>
                <a:t>Kaffee</a:t>
              </a:r>
            </a:p>
          </p:txBody>
        </p:sp>
      </p:grpSp>
      <p:grpSp>
        <p:nvGrpSpPr>
          <p:cNvPr id="90" name="Gruppieren"/>
          <p:cNvGrpSpPr/>
          <p:nvPr/>
        </p:nvGrpSpPr>
        <p:grpSpPr>
          <a:xfrm>
            <a:off x="18925170" y="1358357"/>
            <a:ext cx="4451842" cy="4451842"/>
            <a:chOff x="0" y="0"/>
            <a:chExt cx="4451841" cy="4451841"/>
          </a:xfrm>
        </p:grpSpPr>
        <p:sp>
          <p:nvSpPr>
            <p:cNvPr id="86" name="Kreis"/>
            <p:cNvSpPr/>
            <p:nvPr/>
          </p:nvSpPr>
          <p:spPr>
            <a:xfrm>
              <a:off x="647106" y="647107"/>
              <a:ext cx="3157627" cy="3157627"/>
            </a:xfrm>
            <a:prstGeom prst="ellipse">
              <a:avLst/>
            </a:prstGeom>
            <a:noFill/>
            <a:ln w="228600" cap="flat">
              <a:solidFill>
                <a:srgbClr val="90B4EA"/>
              </a:solidFill>
              <a:prstDash val="solid"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2335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graphicFrame>
          <p:nvGraphicFramePr>
            <p:cNvPr id="87" name="2D-Kreisdiagramm"/>
            <p:cNvGraphicFramePr/>
            <p:nvPr/>
          </p:nvGraphicFramePr>
          <p:xfrm>
            <a:off x="0" y="0"/>
            <a:ext cx="4451842" cy="4451842"/>
          </p:xfrm>
          <a:graphic xmlns:a="http://schemas.openxmlformats.org/drawingml/2006/main">
            <a:graphicData uri="http://schemas.openxmlformats.org/drawingml/2006/chart">
              <c:chart xmlns:c="http://schemas.openxmlformats.org/drawingml/2006/chart" r:id="rId5"/>
            </a:graphicData>
          </a:graphic>
        </p:graphicFrame>
        <p:sp>
          <p:nvSpPr>
            <p:cNvPr id="88" name="Kreis"/>
            <p:cNvSpPr/>
            <p:nvPr/>
          </p:nvSpPr>
          <p:spPr>
            <a:xfrm>
              <a:off x="715669" y="714757"/>
              <a:ext cx="3020500" cy="3022327"/>
            </a:xfrm>
            <a:prstGeom prst="ellipse">
              <a:avLst/>
            </a:prstGeom>
            <a:solidFill>
              <a:srgbClr val="C9E9FB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1140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89" name="Alkohol plus „Langsame Leber“"/>
            <p:cNvSpPr txBox="1"/>
            <p:nvPr/>
          </p:nvSpPr>
          <p:spPr>
            <a:xfrm>
              <a:off x="891116" y="747178"/>
              <a:ext cx="2669610" cy="29574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/>
              </a:pPr>
              <a:r>
                <a:t>Alkohol</a:t>
              </a:r>
              <a:br/>
              <a:r>
                <a:t>plus</a:t>
              </a:r>
              <a:br/>
              <a:r>
                <a:t>„Langsame Leber“</a:t>
              </a:r>
            </a:p>
          </p:txBody>
        </p:sp>
      </p:grpSp>
      <p:grpSp>
        <p:nvGrpSpPr>
          <p:cNvPr id="95" name="Gruppieren"/>
          <p:cNvGrpSpPr/>
          <p:nvPr/>
        </p:nvGrpSpPr>
        <p:grpSpPr>
          <a:xfrm>
            <a:off x="12583128" y="1237344"/>
            <a:ext cx="4451842" cy="4451842"/>
            <a:chOff x="0" y="0"/>
            <a:chExt cx="4451841" cy="4451841"/>
          </a:xfrm>
        </p:grpSpPr>
        <p:sp>
          <p:nvSpPr>
            <p:cNvPr id="91" name="Kreis"/>
            <p:cNvSpPr/>
            <p:nvPr/>
          </p:nvSpPr>
          <p:spPr>
            <a:xfrm>
              <a:off x="647106" y="647107"/>
              <a:ext cx="3157627" cy="3157627"/>
            </a:xfrm>
            <a:prstGeom prst="ellipse">
              <a:avLst/>
            </a:prstGeom>
            <a:noFill/>
            <a:ln w="228600" cap="flat">
              <a:solidFill>
                <a:srgbClr val="90B4EA"/>
              </a:solidFill>
              <a:prstDash val="solid"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2335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graphicFrame>
          <p:nvGraphicFramePr>
            <p:cNvPr id="92" name="2D-Kreisdiagramm"/>
            <p:cNvGraphicFramePr/>
            <p:nvPr/>
          </p:nvGraphicFramePr>
          <p:xfrm>
            <a:off x="0" y="0"/>
            <a:ext cx="4451842" cy="4451842"/>
          </p:xfrm>
          <a:graphic xmlns:a="http://schemas.openxmlformats.org/drawingml/2006/main">
            <a:graphicData uri="http://schemas.openxmlformats.org/drawingml/2006/chart">
              <c:chart xmlns:c="http://schemas.openxmlformats.org/drawingml/2006/chart" r:id="rId6"/>
            </a:graphicData>
          </a:graphic>
        </p:graphicFrame>
        <p:sp>
          <p:nvSpPr>
            <p:cNvPr id="93" name="Kreis"/>
            <p:cNvSpPr/>
            <p:nvPr/>
          </p:nvSpPr>
          <p:spPr>
            <a:xfrm>
              <a:off x="715669" y="714757"/>
              <a:ext cx="3020501" cy="3022326"/>
            </a:xfrm>
            <a:prstGeom prst="ellipse">
              <a:avLst/>
            </a:prstGeom>
            <a:solidFill>
              <a:srgbClr val="C9E9FB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1140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94" name="Sonne plus Sonnenbank"/>
            <p:cNvSpPr txBox="1"/>
            <p:nvPr/>
          </p:nvSpPr>
          <p:spPr>
            <a:xfrm>
              <a:off x="891115" y="747178"/>
              <a:ext cx="2669610" cy="29574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/>
              </a:pPr>
              <a:r>
                <a:t>Sonne</a:t>
              </a:r>
              <a:br/>
              <a:r>
                <a:t>plus</a:t>
              </a:r>
              <a:br/>
              <a:r>
                <a:t>Sonnenbank</a:t>
              </a:r>
            </a:p>
          </p:txBody>
        </p:sp>
      </p:grpSp>
      <p:grpSp>
        <p:nvGrpSpPr>
          <p:cNvPr id="100" name="Gruppieren"/>
          <p:cNvGrpSpPr/>
          <p:nvPr/>
        </p:nvGrpSpPr>
        <p:grpSpPr>
          <a:xfrm>
            <a:off x="6127253" y="1521504"/>
            <a:ext cx="4220096" cy="4220095"/>
            <a:chOff x="0" y="0"/>
            <a:chExt cx="4220094" cy="4220094"/>
          </a:xfrm>
        </p:grpSpPr>
        <p:sp>
          <p:nvSpPr>
            <p:cNvPr id="96" name="Kreis"/>
            <p:cNvSpPr/>
            <p:nvPr/>
          </p:nvSpPr>
          <p:spPr>
            <a:xfrm>
              <a:off x="613421" y="613421"/>
              <a:ext cx="2993252" cy="2993252"/>
            </a:xfrm>
            <a:prstGeom prst="ellipse">
              <a:avLst/>
            </a:prstGeom>
            <a:noFill/>
            <a:ln w="228600" cap="flat">
              <a:solidFill>
                <a:srgbClr val="90B4EA"/>
              </a:solidFill>
              <a:prstDash val="solid"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2335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graphicFrame>
          <p:nvGraphicFramePr>
            <p:cNvPr id="97" name="2D-Kreisdiagramm"/>
            <p:cNvGraphicFramePr/>
            <p:nvPr/>
          </p:nvGraphicFramePr>
          <p:xfrm>
            <a:off x="0" y="0"/>
            <a:ext cx="4220095" cy="4220095"/>
          </p:xfrm>
          <a:graphic xmlns:a="http://schemas.openxmlformats.org/drawingml/2006/main">
            <a:graphicData uri="http://schemas.openxmlformats.org/drawingml/2006/chart">
              <c:chart xmlns:c="http://schemas.openxmlformats.org/drawingml/2006/chart" r:id="rId7"/>
            </a:graphicData>
          </a:graphic>
        </p:graphicFrame>
        <p:sp>
          <p:nvSpPr>
            <p:cNvPr id="98" name="Oval"/>
            <p:cNvSpPr/>
            <p:nvPr/>
          </p:nvSpPr>
          <p:spPr>
            <a:xfrm>
              <a:off x="678414" y="677549"/>
              <a:ext cx="2863264" cy="2864995"/>
            </a:xfrm>
            <a:prstGeom prst="ellipse">
              <a:avLst/>
            </a:prstGeom>
            <a:solidFill>
              <a:srgbClr val="C9E9FB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1140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99" name="Bier plus Schnaps"/>
            <p:cNvSpPr txBox="1"/>
            <p:nvPr/>
          </p:nvSpPr>
          <p:spPr>
            <a:xfrm>
              <a:off x="844727" y="708283"/>
              <a:ext cx="2530640" cy="28035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/>
              </a:pPr>
              <a:r>
                <a:t>Bier</a:t>
              </a:r>
              <a:br/>
              <a:r>
                <a:t>plus</a:t>
              </a:r>
              <a:br/>
              <a:r>
                <a:t>Schnaps</a:t>
              </a:r>
            </a:p>
          </p:txBody>
        </p:sp>
      </p:grpSp>
      <p:sp>
        <p:nvSpPr>
          <p:cNvPr id="101" name="Wechselwirkungen"/>
          <p:cNvSpPr/>
          <p:nvPr/>
        </p:nvSpPr>
        <p:spPr>
          <a:xfrm rot="16200000">
            <a:off x="-5435082" y="5905101"/>
            <a:ext cx="13242850" cy="1905798"/>
          </a:xfrm>
          <a:prstGeom prst="roundRect">
            <a:avLst>
              <a:gd name="adj" fmla="val 9996"/>
            </a:avLst>
          </a:prstGeom>
          <a:solidFill>
            <a:schemeClr val="accent1">
              <a:hueOff val="47394"/>
              <a:satOff val="-25753"/>
              <a:lumOff val="-7544"/>
            </a:schemeClr>
          </a:solidFill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12100">
                <a:solidFill>
                  <a:srgbClr val="FFFFFF"/>
                </a:solidFill>
              </a:defRPr>
            </a:lvl1pPr>
          </a:lstStyle>
          <a:p>
            <a:pPr/>
            <a:r>
              <a:t>Wechselwirkungen</a:t>
            </a:r>
          </a:p>
        </p:txBody>
      </p:sp>
      <p:grpSp>
        <p:nvGrpSpPr>
          <p:cNvPr id="122" name="Gruppieren"/>
          <p:cNvGrpSpPr/>
          <p:nvPr/>
        </p:nvGrpSpPr>
        <p:grpSpPr>
          <a:xfrm rot="16200000">
            <a:off x="14301399" y="-1803065"/>
            <a:ext cx="1015298" cy="4553676"/>
            <a:chOff x="0" y="0"/>
            <a:chExt cx="1015296" cy="4553675"/>
          </a:xfrm>
        </p:grpSpPr>
        <p:grpSp>
          <p:nvGrpSpPr>
            <p:cNvPr id="105" name="Gruppieren"/>
            <p:cNvGrpSpPr/>
            <p:nvPr/>
          </p:nvGrpSpPr>
          <p:grpSpPr>
            <a:xfrm rot="16200000">
              <a:off x="0" y="2653784"/>
              <a:ext cx="1015297" cy="1015297"/>
              <a:chOff x="0" y="0"/>
              <a:chExt cx="1015296" cy="1015296"/>
            </a:xfrm>
          </p:grpSpPr>
          <p:sp>
            <p:nvSpPr>
              <p:cNvPr id="102" name="Kreis"/>
              <p:cNvSpPr/>
              <p:nvPr/>
            </p:nvSpPr>
            <p:spPr>
              <a:xfrm rot="2700000">
                <a:off x="148686" y="148686"/>
                <a:ext cx="717924" cy="717924"/>
              </a:xfrm>
              <a:prstGeom prst="ellipse">
                <a:avLst/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03" name="Form"/>
              <p:cNvSpPr/>
              <p:nvPr/>
            </p:nvSpPr>
            <p:spPr>
              <a:xfrm rot="2700000">
                <a:off x="247488" y="94107"/>
                <a:ext cx="304692" cy="611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04" name="Abgerundetes Rechteck"/>
              <p:cNvSpPr/>
              <p:nvPr/>
            </p:nvSpPr>
            <p:spPr>
              <a:xfrm rot="2700000">
                <a:off x="471779" y="201772"/>
                <a:ext cx="71738" cy="611753"/>
              </a:xfrm>
              <a:prstGeom prst="roundRect">
                <a:avLst>
                  <a:gd name="adj" fmla="val 50000"/>
                </a:avLst>
              </a:prstGeom>
              <a:solidFill>
                <a:srgbClr val="E78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  <p:grpSp>
          <p:nvGrpSpPr>
            <p:cNvPr id="109" name="Gruppieren"/>
            <p:cNvGrpSpPr/>
            <p:nvPr/>
          </p:nvGrpSpPr>
          <p:grpSpPr>
            <a:xfrm rot="16200000">
              <a:off x="0" y="3538378"/>
              <a:ext cx="1015297" cy="1015298"/>
              <a:chOff x="0" y="0"/>
              <a:chExt cx="1015296" cy="1015296"/>
            </a:xfrm>
          </p:grpSpPr>
          <p:sp>
            <p:nvSpPr>
              <p:cNvPr id="106" name="Kreis"/>
              <p:cNvSpPr/>
              <p:nvPr/>
            </p:nvSpPr>
            <p:spPr>
              <a:xfrm rot="2700000">
                <a:off x="148686" y="148686"/>
                <a:ext cx="717924" cy="717924"/>
              </a:xfrm>
              <a:prstGeom prst="ellipse">
                <a:avLst/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07" name="Form"/>
              <p:cNvSpPr/>
              <p:nvPr/>
            </p:nvSpPr>
            <p:spPr>
              <a:xfrm rot="2700000">
                <a:off x="247488" y="94107"/>
                <a:ext cx="304692" cy="611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08" name="Abgerundetes Rechteck"/>
              <p:cNvSpPr/>
              <p:nvPr/>
            </p:nvSpPr>
            <p:spPr>
              <a:xfrm rot="2700000">
                <a:off x="471779" y="201772"/>
                <a:ext cx="71738" cy="611753"/>
              </a:xfrm>
              <a:prstGeom prst="roundRect">
                <a:avLst>
                  <a:gd name="adj" fmla="val 50000"/>
                </a:avLst>
              </a:prstGeom>
              <a:solidFill>
                <a:srgbClr val="E78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  <p:grpSp>
          <p:nvGrpSpPr>
            <p:cNvPr id="113" name="Gruppieren"/>
            <p:cNvGrpSpPr/>
            <p:nvPr/>
          </p:nvGrpSpPr>
          <p:grpSpPr>
            <a:xfrm rot="16200000">
              <a:off x="0" y="1769189"/>
              <a:ext cx="1015297" cy="1015297"/>
              <a:chOff x="0" y="0"/>
              <a:chExt cx="1015296" cy="1015296"/>
            </a:xfrm>
          </p:grpSpPr>
          <p:sp>
            <p:nvSpPr>
              <p:cNvPr id="110" name="Kreis"/>
              <p:cNvSpPr/>
              <p:nvPr/>
            </p:nvSpPr>
            <p:spPr>
              <a:xfrm rot="2700000">
                <a:off x="148686" y="148686"/>
                <a:ext cx="717924" cy="717924"/>
              </a:xfrm>
              <a:prstGeom prst="ellipse">
                <a:avLst/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11" name="Form"/>
              <p:cNvSpPr/>
              <p:nvPr/>
            </p:nvSpPr>
            <p:spPr>
              <a:xfrm rot="2700000">
                <a:off x="247488" y="94107"/>
                <a:ext cx="304692" cy="611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12" name="Abgerundetes Rechteck"/>
              <p:cNvSpPr/>
              <p:nvPr/>
            </p:nvSpPr>
            <p:spPr>
              <a:xfrm rot="2700000">
                <a:off x="471779" y="201772"/>
                <a:ext cx="71738" cy="611753"/>
              </a:xfrm>
              <a:prstGeom prst="roundRect">
                <a:avLst>
                  <a:gd name="adj" fmla="val 50000"/>
                </a:avLst>
              </a:prstGeom>
              <a:solidFill>
                <a:srgbClr val="E78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  <p:grpSp>
          <p:nvGrpSpPr>
            <p:cNvPr id="117" name="Gruppieren"/>
            <p:cNvGrpSpPr/>
            <p:nvPr/>
          </p:nvGrpSpPr>
          <p:grpSpPr>
            <a:xfrm rot="16200000">
              <a:off x="0" y="884594"/>
              <a:ext cx="1015297" cy="1015298"/>
              <a:chOff x="0" y="0"/>
              <a:chExt cx="1015296" cy="1015296"/>
            </a:xfrm>
          </p:grpSpPr>
          <p:sp>
            <p:nvSpPr>
              <p:cNvPr id="114" name="Kreis"/>
              <p:cNvSpPr/>
              <p:nvPr/>
            </p:nvSpPr>
            <p:spPr>
              <a:xfrm rot="2700000">
                <a:off x="148686" y="148686"/>
                <a:ext cx="717924" cy="717924"/>
              </a:xfrm>
              <a:prstGeom prst="ellipse">
                <a:avLst/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15" name="Form"/>
              <p:cNvSpPr/>
              <p:nvPr/>
            </p:nvSpPr>
            <p:spPr>
              <a:xfrm rot="2700000">
                <a:off x="247488" y="94107"/>
                <a:ext cx="304692" cy="611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16" name="Abgerundetes Rechteck"/>
              <p:cNvSpPr/>
              <p:nvPr/>
            </p:nvSpPr>
            <p:spPr>
              <a:xfrm rot="2700000">
                <a:off x="471779" y="201772"/>
                <a:ext cx="71738" cy="611753"/>
              </a:xfrm>
              <a:prstGeom prst="roundRect">
                <a:avLst>
                  <a:gd name="adj" fmla="val 50000"/>
                </a:avLst>
              </a:prstGeom>
              <a:solidFill>
                <a:srgbClr val="E78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  <p:grpSp>
          <p:nvGrpSpPr>
            <p:cNvPr id="121" name="Gruppieren"/>
            <p:cNvGrpSpPr/>
            <p:nvPr/>
          </p:nvGrpSpPr>
          <p:grpSpPr>
            <a:xfrm rot="16200000">
              <a:off x="0" y="0"/>
              <a:ext cx="1015297" cy="1015297"/>
              <a:chOff x="0" y="0"/>
              <a:chExt cx="1015296" cy="1015296"/>
            </a:xfrm>
          </p:grpSpPr>
          <p:sp>
            <p:nvSpPr>
              <p:cNvPr id="118" name="Kreis"/>
              <p:cNvSpPr/>
              <p:nvPr/>
            </p:nvSpPr>
            <p:spPr>
              <a:xfrm rot="2700000">
                <a:off x="148686" y="148686"/>
                <a:ext cx="717924" cy="717924"/>
              </a:xfrm>
              <a:prstGeom prst="ellipse">
                <a:avLst/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19" name="Form"/>
              <p:cNvSpPr/>
              <p:nvPr/>
            </p:nvSpPr>
            <p:spPr>
              <a:xfrm rot="2700000">
                <a:off x="247488" y="94107"/>
                <a:ext cx="304692" cy="611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20" name="Abgerundetes Rechteck"/>
              <p:cNvSpPr/>
              <p:nvPr/>
            </p:nvSpPr>
            <p:spPr>
              <a:xfrm rot="2700000">
                <a:off x="471779" y="201772"/>
                <a:ext cx="71738" cy="611753"/>
              </a:xfrm>
              <a:prstGeom prst="roundRect">
                <a:avLst>
                  <a:gd name="adj" fmla="val 50000"/>
                </a:avLst>
              </a:prstGeom>
              <a:solidFill>
                <a:srgbClr val="E78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</p:grpSp>
      <p:grpSp>
        <p:nvGrpSpPr>
          <p:cNvPr id="125" name="Gruppieren"/>
          <p:cNvGrpSpPr/>
          <p:nvPr/>
        </p:nvGrpSpPr>
        <p:grpSpPr>
          <a:xfrm>
            <a:off x="2315040" y="233923"/>
            <a:ext cx="2137930" cy="6651333"/>
            <a:chOff x="0" y="0"/>
            <a:chExt cx="2137929" cy="6651331"/>
          </a:xfrm>
        </p:grpSpPr>
        <p:sp>
          <p:nvSpPr>
            <p:cNvPr id="123" name="Abgerundetes Rechteck"/>
            <p:cNvSpPr/>
            <p:nvPr/>
          </p:nvSpPr>
          <p:spPr>
            <a:xfrm rot="16200000">
              <a:off x="-2256702" y="2256701"/>
              <a:ext cx="6651333" cy="2137930"/>
            </a:xfrm>
            <a:prstGeom prst="roundRect">
              <a:avLst>
                <a:gd name="adj" fmla="val 8910"/>
              </a:avLst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000">
                  <a:latin typeface="Arial Rounded MT Bold"/>
                  <a:ea typeface="Arial Rounded MT Bold"/>
                  <a:cs typeface="Arial Rounded MT Bold"/>
                  <a:sym typeface="Arial Rounded MT Bold"/>
                </a:defRPr>
              </a:pPr>
            </a:p>
          </p:txBody>
        </p:sp>
        <p:sp>
          <p:nvSpPr>
            <p:cNvPr id="124" name="Verstärken sich gegenseitig"/>
            <p:cNvSpPr txBox="1"/>
            <p:nvPr/>
          </p:nvSpPr>
          <p:spPr>
            <a:xfrm rot="16200000">
              <a:off x="-2214254" y="2326416"/>
              <a:ext cx="6566437" cy="2047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sz="6500"/>
              </a:lvl1pPr>
            </a:lstStyle>
            <a:p>
              <a:pPr/>
              <a:r>
                <a:t>Verstärken sich gegenseitig</a:t>
              </a:r>
            </a:p>
          </p:txBody>
        </p:sp>
      </p:grpSp>
      <p:grpSp>
        <p:nvGrpSpPr>
          <p:cNvPr id="134" name="Gruppieren"/>
          <p:cNvGrpSpPr/>
          <p:nvPr/>
        </p:nvGrpSpPr>
        <p:grpSpPr>
          <a:xfrm>
            <a:off x="13914865" y="12573603"/>
            <a:ext cx="1788368" cy="939304"/>
            <a:chOff x="0" y="0"/>
            <a:chExt cx="1788367" cy="939302"/>
          </a:xfrm>
        </p:grpSpPr>
        <p:grpSp>
          <p:nvGrpSpPr>
            <p:cNvPr id="129" name="Gruppieren"/>
            <p:cNvGrpSpPr/>
            <p:nvPr/>
          </p:nvGrpSpPr>
          <p:grpSpPr>
            <a:xfrm rot="16200000">
              <a:off x="0" y="0"/>
              <a:ext cx="939303" cy="939303"/>
              <a:chOff x="0" y="0"/>
              <a:chExt cx="939302" cy="939302"/>
            </a:xfrm>
          </p:grpSpPr>
          <p:sp>
            <p:nvSpPr>
              <p:cNvPr id="126" name="Kreis"/>
              <p:cNvSpPr/>
              <p:nvPr/>
            </p:nvSpPr>
            <p:spPr>
              <a:xfrm rot="2700000">
                <a:off x="137557" y="137557"/>
                <a:ext cx="664188" cy="664188"/>
              </a:xfrm>
              <a:prstGeom prst="ellipse">
                <a:avLst/>
              </a:prstGeom>
              <a:solidFill>
                <a:srgbClr val="AED3F7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27" name="Form"/>
              <p:cNvSpPr/>
              <p:nvPr/>
            </p:nvSpPr>
            <p:spPr>
              <a:xfrm rot="2700000">
                <a:off x="228963" y="87064"/>
                <a:ext cx="281887" cy="566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rgbClr val="C4DEF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28" name="Abgerundetes Rechteck"/>
              <p:cNvSpPr/>
              <p:nvPr/>
            </p:nvSpPr>
            <p:spPr>
              <a:xfrm rot="2700000">
                <a:off x="436467" y="186669"/>
                <a:ext cx="66369" cy="565964"/>
              </a:xfrm>
              <a:prstGeom prst="roundRect">
                <a:avLst>
                  <a:gd name="adj" fmla="val 50000"/>
                </a:avLst>
              </a:prstGeom>
              <a:solidFill>
                <a:srgbClr val="8099A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  <p:grpSp>
          <p:nvGrpSpPr>
            <p:cNvPr id="133" name="Gruppieren"/>
            <p:cNvGrpSpPr/>
            <p:nvPr/>
          </p:nvGrpSpPr>
          <p:grpSpPr>
            <a:xfrm rot="16200000">
              <a:off x="849064" y="0"/>
              <a:ext cx="939304" cy="939303"/>
              <a:chOff x="0" y="0"/>
              <a:chExt cx="939302" cy="939302"/>
            </a:xfrm>
          </p:grpSpPr>
          <p:sp>
            <p:nvSpPr>
              <p:cNvPr id="130" name="Kreis"/>
              <p:cNvSpPr/>
              <p:nvPr/>
            </p:nvSpPr>
            <p:spPr>
              <a:xfrm rot="2700000">
                <a:off x="137557" y="137557"/>
                <a:ext cx="664188" cy="664188"/>
              </a:xfrm>
              <a:prstGeom prst="ellipse">
                <a:avLst/>
              </a:prstGeom>
              <a:solidFill>
                <a:srgbClr val="AED3F7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31" name="Form"/>
              <p:cNvSpPr/>
              <p:nvPr/>
            </p:nvSpPr>
            <p:spPr>
              <a:xfrm rot="2700000">
                <a:off x="228963" y="87064"/>
                <a:ext cx="281887" cy="566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rgbClr val="C4DEF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32" name="Abgerundetes Rechteck"/>
              <p:cNvSpPr/>
              <p:nvPr/>
            </p:nvSpPr>
            <p:spPr>
              <a:xfrm rot="2700000">
                <a:off x="436467" y="186669"/>
                <a:ext cx="66369" cy="565964"/>
              </a:xfrm>
              <a:prstGeom prst="roundRect">
                <a:avLst>
                  <a:gd name="adj" fmla="val 50000"/>
                </a:avLst>
              </a:prstGeom>
              <a:solidFill>
                <a:srgbClr val="8099A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</p:grpSp>
      <p:grpSp>
        <p:nvGrpSpPr>
          <p:cNvPr id="137" name="Gruppieren"/>
          <p:cNvGrpSpPr/>
          <p:nvPr/>
        </p:nvGrpSpPr>
        <p:grpSpPr>
          <a:xfrm>
            <a:off x="2315040" y="6986465"/>
            <a:ext cx="2137930" cy="6520192"/>
            <a:chOff x="0" y="0"/>
            <a:chExt cx="2137929" cy="6520191"/>
          </a:xfrm>
        </p:grpSpPr>
        <p:sp>
          <p:nvSpPr>
            <p:cNvPr id="135" name="Abgerundetes Rechteck"/>
            <p:cNvSpPr/>
            <p:nvPr/>
          </p:nvSpPr>
          <p:spPr>
            <a:xfrm rot="16200000">
              <a:off x="-2184068" y="2191130"/>
              <a:ext cx="6506065" cy="2137931"/>
            </a:xfrm>
            <a:prstGeom prst="roundRect">
              <a:avLst>
                <a:gd name="adj" fmla="val 8910"/>
              </a:avLst>
            </a:prstGeom>
            <a:solidFill>
              <a:srgbClr val="A6CCF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000">
                  <a:latin typeface="Arial Rounded MT Bold"/>
                  <a:ea typeface="Arial Rounded MT Bold"/>
                  <a:cs typeface="Arial Rounded MT Bold"/>
                  <a:sym typeface="Arial Rounded MT Bold"/>
                </a:defRPr>
              </a:pPr>
            </a:p>
          </p:txBody>
        </p:sp>
        <p:sp>
          <p:nvSpPr>
            <p:cNvPr id="136" name="Vermindern sich gegenseitig"/>
            <p:cNvSpPr txBox="1"/>
            <p:nvPr/>
          </p:nvSpPr>
          <p:spPr>
            <a:xfrm rot="16200000">
              <a:off x="-2191132" y="2236158"/>
              <a:ext cx="6520193" cy="2047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sz="6500"/>
              </a:lvl1pPr>
            </a:lstStyle>
            <a:p>
              <a:pPr/>
              <a:r>
                <a:t>Vermindern sich gegenseitig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Class="entr" nodeType="afterEffect" presetSubtype="8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8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Class="entr" nodeType="afterEffect" presetSubtype="8" presetID="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1" presetID="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Subtype="4" presetID="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clickEffect" presetSubtype="1" presetID="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Class="entr" nodeType="clickEffect" presetSubtype="4" presetID="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ntr" nodeType="clickEffect" presetSubtype="1" presetID="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Class="entr" nodeType="clickEffect" presetSubtype="4" presetID="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5" grpId="9"/>
      <p:bldP build="whole" bldLvl="1" animBg="1" rev="0" advAuto="0" spid="125" grpId="4"/>
      <p:bldP build="whole" bldLvl="1" animBg="1" rev="0" advAuto="0" spid="134" grpId="7"/>
      <p:bldP build="whole" bldLvl="1" animBg="1" rev="0" advAuto="0" spid="75" grpId="13"/>
      <p:bldP build="whole" bldLvl="1" animBg="1" rev="0" advAuto="0" spid="137" grpId="6"/>
      <p:bldP build="whole" bldLvl="1" animBg="1" rev="0" advAuto="0" spid="80" grpId="11"/>
      <p:bldP build="whole" bldLvl="1" animBg="1" rev="0" advAuto="0" spid="95" grpId="10"/>
      <p:bldP build="whole" bldLvl="1" animBg="1" rev="0" advAuto="0" spid="90" grpId="12"/>
      <p:bldP build="whole" bldLvl="1" animBg="1" rev="0" advAuto="0" spid="100" grpId="8"/>
      <p:bldP build="whole" bldLvl="1" animBg="1" rev="0" advAuto="0" spid="60" grpId="1"/>
      <p:bldP build="whole" bldLvl="1" animBg="1" rev="0" advAuto="0" spid="70" grpId="3"/>
      <p:bldP build="whole" bldLvl="1" animBg="1" rev="0" advAuto="0" spid="122" grpId="5"/>
      <p:bldP build="whole" bldLvl="1" animBg="1" rev="0" advAuto="0" spid="65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Form"/>
          <p:cNvSpPr/>
          <p:nvPr/>
        </p:nvSpPr>
        <p:spPr>
          <a:xfrm>
            <a:off x="22719115" y="13085922"/>
            <a:ext cx="595633" cy="286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594" fill="norm" stroke="1" extrusionOk="0">
                <a:moveTo>
                  <a:pt x="10797" y="0"/>
                </a:moveTo>
                <a:cubicBezTo>
                  <a:pt x="9553" y="0"/>
                  <a:pt x="8310" y="986"/>
                  <a:pt x="7361" y="2959"/>
                </a:cubicBezTo>
                <a:cubicBezTo>
                  <a:pt x="6701" y="4330"/>
                  <a:pt x="6286" y="6007"/>
                  <a:pt x="6085" y="7764"/>
                </a:cubicBezTo>
                <a:lnTo>
                  <a:pt x="2565" y="7764"/>
                </a:lnTo>
                <a:lnTo>
                  <a:pt x="2556" y="7764"/>
                </a:lnTo>
                <a:cubicBezTo>
                  <a:pt x="1821" y="7764"/>
                  <a:pt x="1446" y="7768"/>
                  <a:pt x="1053" y="8026"/>
                </a:cubicBezTo>
                <a:cubicBezTo>
                  <a:pt x="620" y="8354"/>
                  <a:pt x="280" y="9071"/>
                  <a:pt x="122" y="9970"/>
                </a:cubicBezTo>
                <a:cubicBezTo>
                  <a:pt x="-3" y="10791"/>
                  <a:pt x="0" y="11554"/>
                  <a:pt x="0" y="13077"/>
                </a:cubicBezTo>
                <a:lnTo>
                  <a:pt x="0" y="16263"/>
                </a:lnTo>
                <a:cubicBezTo>
                  <a:pt x="0" y="17809"/>
                  <a:pt x="-3" y="18584"/>
                  <a:pt x="122" y="19405"/>
                </a:cubicBezTo>
                <a:cubicBezTo>
                  <a:pt x="280" y="20304"/>
                  <a:pt x="620" y="21013"/>
                  <a:pt x="1053" y="21340"/>
                </a:cubicBezTo>
                <a:cubicBezTo>
                  <a:pt x="1448" y="21600"/>
                  <a:pt x="1824" y="21594"/>
                  <a:pt x="2556" y="21594"/>
                </a:cubicBezTo>
                <a:lnTo>
                  <a:pt x="19029" y="21594"/>
                </a:lnTo>
                <a:cubicBezTo>
                  <a:pt x="19773" y="21594"/>
                  <a:pt x="20146" y="21600"/>
                  <a:pt x="20541" y="21340"/>
                </a:cubicBezTo>
                <a:cubicBezTo>
                  <a:pt x="20974" y="21013"/>
                  <a:pt x="21314" y="20304"/>
                  <a:pt x="21472" y="19405"/>
                </a:cubicBezTo>
                <a:cubicBezTo>
                  <a:pt x="21597" y="18584"/>
                  <a:pt x="21594" y="17803"/>
                  <a:pt x="21594" y="16281"/>
                </a:cubicBezTo>
                <a:lnTo>
                  <a:pt x="21594" y="13103"/>
                </a:lnTo>
                <a:cubicBezTo>
                  <a:pt x="21594" y="11557"/>
                  <a:pt x="21597" y="10791"/>
                  <a:pt x="21472" y="9970"/>
                </a:cubicBezTo>
                <a:cubicBezTo>
                  <a:pt x="21314" y="9071"/>
                  <a:pt x="20974" y="8354"/>
                  <a:pt x="20541" y="8026"/>
                </a:cubicBezTo>
                <a:cubicBezTo>
                  <a:pt x="20146" y="7766"/>
                  <a:pt x="19770" y="7764"/>
                  <a:pt x="19038" y="7764"/>
                </a:cubicBezTo>
                <a:lnTo>
                  <a:pt x="15509" y="7764"/>
                </a:lnTo>
                <a:cubicBezTo>
                  <a:pt x="15308" y="6007"/>
                  <a:pt x="14893" y="4330"/>
                  <a:pt x="14233" y="2959"/>
                </a:cubicBezTo>
                <a:cubicBezTo>
                  <a:pt x="13284" y="986"/>
                  <a:pt x="12041" y="0"/>
                  <a:pt x="10797" y="0"/>
                </a:cubicBezTo>
                <a:close/>
                <a:moveTo>
                  <a:pt x="10797" y="2888"/>
                </a:moveTo>
                <a:cubicBezTo>
                  <a:pt x="11436" y="2888"/>
                  <a:pt x="12074" y="3390"/>
                  <a:pt x="12561" y="4403"/>
                </a:cubicBezTo>
                <a:cubicBezTo>
                  <a:pt x="13536" y="6428"/>
                  <a:pt x="13536" y="9712"/>
                  <a:pt x="12561" y="11738"/>
                </a:cubicBezTo>
                <a:cubicBezTo>
                  <a:pt x="11587" y="13763"/>
                  <a:pt x="10007" y="13763"/>
                  <a:pt x="9033" y="11738"/>
                </a:cubicBezTo>
                <a:cubicBezTo>
                  <a:pt x="8058" y="9712"/>
                  <a:pt x="8058" y="6428"/>
                  <a:pt x="9033" y="4403"/>
                </a:cubicBezTo>
                <a:cubicBezTo>
                  <a:pt x="9520" y="3390"/>
                  <a:pt x="10158" y="2888"/>
                  <a:pt x="10797" y="2888"/>
                </a:cubicBezTo>
                <a:close/>
              </a:path>
            </a:pathLst>
          </a:custGeom>
          <a:solidFill>
            <a:srgbClr val="ACCEE9"/>
          </a:solidFill>
          <a:ln w="12700">
            <a:miter lim="400000"/>
          </a:ln>
          <a:effectLst>
            <a:outerShdw sx="100000" sy="100000" kx="0" ky="0" algn="b" rotWithShape="0" blurRad="266700" dist="0" dir="5400000">
              <a:srgbClr val="000000">
                <a:alpha val="23350"/>
              </a:srgbClr>
            </a:outerShdw>
          </a:effectLst>
        </p:spPr>
        <p:txBody>
          <a:bodyPr lIns="0" tIns="0" rIns="0" bIns="0" anchor="ctr"/>
          <a:lstStyle/>
          <a:p>
            <a:pPr/>
          </a:p>
        </p:txBody>
      </p:sp>
      <p:sp>
        <p:nvSpPr>
          <p:cNvPr id="140" name="Copyright: CC3.0 Psychiatrietogo.de"/>
          <p:cNvSpPr txBox="1"/>
          <p:nvPr/>
        </p:nvSpPr>
        <p:spPr>
          <a:xfrm>
            <a:off x="21630256" y="13383905"/>
            <a:ext cx="2773351" cy="346076"/>
          </a:xfrm>
          <a:prstGeom prst="rect">
            <a:avLst/>
          </a:prstGeom>
          <a:solidFill>
            <a:srgbClr val="C9E9F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400"/>
            </a:lvl1pPr>
          </a:lstStyle>
          <a:p>
            <a:pPr/>
            <a:r>
              <a:t>Copyright: CC3.0 Psychiatrietogo.de</a:t>
            </a:r>
          </a:p>
        </p:txBody>
      </p:sp>
      <p:grpSp>
        <p:nvGrpSpPr>
          <p:cNvPr id="145" name="Gruppieren"/>
          <p:cNvGrpSpPr/>
          <p:nvPr/>
        </p:nvGrpSpPr>
        <p:grpSpPr>
          <a:xfrm>
            <a:off x="5281452" y="6032804"/>
            <a:ext cx="5911698" cy="1489417"/>
            <a:chOff x="0" y="0"/>
            <a:chExt cx="5911696" cy="1489415"/>
          </a:xfrm>
        </p:grpSpPr>
        <p:sp>
          <p:nvSpPr>
            <p:cNvPr id="141" name="Abgerundetes Rechteck"/>
            <p:cNvSpPr/>
            <p:nvPr/>
          </p:nvSpPr>
          <p:spPr>
            <a:xfrm>
              <a:off x="0" y="1659"/>
              <a:ext cx="5911697" cy="1487757"/>
            </a:xfrm>
            <a:prstGeom prst="roundRect">
              <a:avLst>
                <a:gd name="adj" fmla="val 10254"/>
              </a:avLst>
            </a:prstGeom>
            <a:solidFill>
              <a:schemeClr val="accent1">
                <a:hueOff val="47394"/>
                <a:satOff val="-25753"/>
                <a:lumOff val="-7544"/>
              </a:schemeClr>
            </a:solidFill>
            <a:ln w="3175" cap="flat">
              <a:solidFill>
                <a:srgbClr val="FFFFFF"/>
              </a:solidFill>
              <a:prstDash val="solid"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142" name="Form"/>
            <p:cNvSpPr/>
            <p:nvPr/>
          </p:nvSpPr>
          <p:spPr>
            <a:xfrm>
              <a:off x="729624" y="0"/>
              <a:ext cx="784481" cy="947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800" y="15971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143" name="# 01"/>
            <p:cNvSpPr txBox="1"/>
            <p:nvPr/>
          </p:nvSpPr>
          <p:spPr>
            <a:xfrm>
              <a:off x="480570" y="243118"/>
              <a:ext cx="1282589" cy="461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2200">
                  <a:solidFill>
                    <a:schemeClr val="accent1">
                      <a:hueOff val="47394"/>
                      <a:satOff val="-25753"/>
                      <a:lumOff val="-7544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/>
              <a:r>
                <a:t># 01</a:t>
              </a:r>
            </a:p>
          </p:txBody>
        </p:sp>
        <p:sp>
          <p:nvSpPr>
            <p:cNvPr id="144" name="Wirkungen"/>
            <p:cNvSpPr txBox="1"/>
            <p:nvPr/>
          </p:nvSpPr>
          <p:spPr>
            <a:xfrm>
              <a:off x="2336359" y="271604"/>
              <a:ext cx="3069343" cy="9478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>
                <a:defRPr sz="38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/>
              <a:r>
                <a:t>Wirkungen</a:t>
              </a:r>
            </a:p>
          </p:txBody>
        </p:sp>
      </p:grpSp>
      <p:grpSp>
        <p:nvGrpSpPr>
          <p:cNvPr id="150" name="Gruppieren"/>
          <p:cNvGrpSpPr/>
          <p:nvPr/>
        </p:nvGrpSpPr>
        <p:grpSpPr>
          <a:xfrm>
            <a:off x="12028958" y="5985456"/>
            <a:ext cx="5560182" cy="1573543"/>
            <a:chOff x="0" y="0"/>
            <a:chExt cx="5560181" cy="1573542"/>
          </a:xfrm>
        </p:grpSpPr>
        <p:sp>
          <p:nvSpPr>
            <p:cNvPr id="146" name="Abgerundetes Rechteck"/>
            <p:cNvSpPr/>
            <p:nvPr/>
          </p:nvSpPr>
          <p:spPr>
            <a:xfrm>
              <a:off x="0" y="10569"/>
              <a:ext cx="5560182" cy="1562974"/>
            </a:xfrm>
            <a:prstGeom prst="roundRect">
              <a:avLst>
                <a:gd name="adj" fmla="val 10370"/>
              </a:avLst>
            </a:prstGeom>
            <a:solidFill>
              <a:schemeClr val="accent1">
                <a:hueOff val="47394"/>
                <a:satOff val="-25753"/>
                <a:lumOff val="-7544"/>
              </a:schemeClr>
            </a:solidFill>
            <a:ln w="3175" cap="flat">
              <a:solidFill>
                <a:srgbClr val="FFFFFF"/>
              </a:solidFill>
              <a:prstDash val="solid"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147" name="Form"/>
            <p:cNvSpPr/>
            <p:nvPr/>
          </p:nvSpPr>
          <p:spPr>
            <a:xfrm>
              <a:off x="560361" y="-1"/>
              <a:ext cx="833507" cy="995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800" y="15971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148" name="# 02"/>
            <p:cNvSpPr txBox="1"/>
            <p:nvPr/>
          </p:nvSpPr>
          <p:spPr>
            <a:xfrm>
              <a:off x="295741" y="229754"/>
              <a:ext cx="1362745" cy="533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2200">
                  <a:solidFill>
                    <a:schemeClr val="accent1">
                      <a:hueOff val="47394"/>
                      <a:satOff val="-25753"/>
                      <a:lumOff val="-7544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/>
              <a:r>
                <a:t># 02</a:t>
              </a:r>
            </a:p>
          </p:txBody>
        </p:sp>
        <p:sp>
          <p:nvSpPr>
            <p:cNvPr id="149" name="Nebenwirkungen"/>
            <p:cNvSpPr txBox="1"/>
            <p:nvPr/>
          </p:nvSpPr>
          <p:spPr>
            <a:xfrm>
              <a:off x="1622655" y="428406"/>
              <a:ext cx="3772136" cy="7289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>
                <a:defRPr sz="38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/>
              <a:r>
                <a:t>Nebenwirkungen</a:t>
              </a:r>
            </a:p>
          </p:txBody>
        </p:sp>
      </p:grpSp>
      <p:grpSp>
        <p:nvGrpSpPr>
          <p:cNvPr id="155" name="Gruppieren"/>
          <p:cNvGrpSpPr/>
          <p:nvPr/>
        </p:nvGrpSpPr>
        <p:grpSpPr>
          <a:xfrm>
            <a:off x="18424948" y="6021517"/>
            <a:ext cx="5452285" cy="1511991"/>
            <a:chOff x="0" y="0"/>
            <a:chExt cx="5452284" cy="1511990"/>
          </a:xfrm>
        </p:grpSpPr>
        <p:sp>
          <p:nvSpPr>
            <p:cNvPr id="151" name="Abgerundetes Rechteck"/>
            <p:cNvSpPr/>
            <p:nvPr/>
          </p:nvSpPr>
          <p:spPr>
            <a:xfrm>
              <a:off x="0" y="365"/>
              <a:ext cx="5452285" cy="1511626"/>
            </a:xfrm>
            <a:prstGeom prst="roundRect">
              <a:avLst>
                <a:gd name="adj" fmla="val 10515"/>
              </a:avLst>
            </a:prstGeom>
            <a:solidFill>
              <a:schemeClr val="accent1">
                <a:hueOff val="47394"/>
                <a:satOff val="-25753"/>
                <a:lumOff val="-7544"/>
              </a:schemeClr>
            </a:solidFill>
            <a:ln w="3175" cap="flat">
              <a:solidFill>
                <a:srgbClr val="FFFFFF"/>
              </a:solidFill>
              <a:prstDash val="solid"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152" name="Form"/>
            <p:cNvSpPr/>
            <p:nvPr/>
          </p:nvSpPr>
          <p:spPr>
            <a:xfrm>
              <a:off x="549485" y="0"/>
              <a:ext cx="817333" cy="929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800" y="15971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153" name="# 03"/>
            <p:cNvSpPr txBox="1"/>
            <p:nvPr/>
          </p:nvSpPr>
          <p:spPr>
            <a:xfrm>
              <a:off x="310604" y="228483"/>
              <a:ext cx="1336301" cy="5232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2200">
                  <a:solidFill>
                    <a:schemeClr val="accent1">
                      <a:hueOff val="47394"/>
                      <a:satOff val="-25753"/>
                      <a:lumOff val="-7544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/>
              <a:r>
                <a:t># 03</a:t>
              </a:r>
            </a:p>
          </p:txBody>
        </p:sp>
        <p:sp>
          <p:nvSpPr>
            <p:cNvPr id="154" name="Abbau"/>
            <p:cNvSpPr txBox="1"/>
            <p:nvPr/>
          </p:nvSpPr>
          <p:spPr>
            <a:xfrm>
              <a:off x="2255084" y="399418"/>
              <a:ext cx="2796144" cy="714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>
                <a:defRPr sz="38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/>
              <a:r>
                <a:t>Abbau</a:t>
              </a:r>
            </a:p>
          </p:txBody>
        </p:sp>
      </p:grpSp>
      <p:grpSp>
        <p:nvGrpSpPr>
          <p:cNvPr id="160" name="Gruppieren"/>
          <p:cNvGrpSpPr/>
          <p:nvPr/>
        </p:nvGrpSpPr>
        <p:grpSpPr>
          <a:xfrm>
            <a:off x="18714955" y="7996437"/>
            <a:ext cx="4872272" cy="4872272"/>
            <a:chOff x="0" y="0"/>
            <a:chExt cx="4872271" cy="4872271"/>
          </a:xfrm>
        </p:grpSpPr>
        <p:sp>
          <p:nvSpPr>
            <p:cNvPr id="156" name="Kreis"/>
            <p:cNvSpPr/>
            <p:nvPr/>
          </p:nvSpPr>
          <p:spPr>
            <a:xfrm>
              <a:off x="718308" y="718309"/>
              <a:ext cx="3435653" cy="3435653"/>
            </a:xfrm>
            <a:prstGeom prst="ellipse">
              <a:avLst/>
            </a:prstGeom>
            <a:noFill/>
            <a:ln w="228600" cap="flat">
              <a:solidFill>
                <a:srgbClr val="90B4EA"/>
              </a:solidFill>
              <a:prstDash val="solid"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2335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graphicFrame>
          <p:nvGraphicFramePr>
            <p:cNvPr id="157" name="2D-Kreisdiagramm"/>
            <p:cNvGraphicFramePr/>
            <p:nvPr/>
          </p:nvGraphicFramePr>
          <p:xfrm>
            <a:off x="0" y="0"/>
            <a:ext cx="4872272" cy="4872272"/>
          </p:xfrm>
          <a:graphic xmlns:a="http://schemas.openxmlformats.org/drawingml/2006/main">
            <a:graphicData uri="http://schemas.openxmlformats.org/drawingml/2006/chart">
              <c:chart xmlns:c="http://schemas.openxmlformats.org/drawingml/2006/chart" r:id="rId2"/>
            </a:graphicData>
          </a:graphic>
        </p:graphicFrame>
        <p:sp>
          <p:nvSpPr>
            <p:cNvPr id="158" name="Kreis"/>
            <p:cNvSpPr/>
            <p:nvPr/>
          </p:nvSpPr>
          <p:spPr>
            <a:xfrm>
              <a:off x="792909" y="791915"/>
              <a:ext cx="3286453" cy="3288440"/>
            </a:xfrm>
            <a:prstGeom prst="ellipse">
              <a:avLst/>
            </a:prstGeom>
            <a:solidFill>
              <a:srgbClr val="C9E9FB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1140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159" name="Quetiapin plus Carbamazepin"/>
            <p:cNvSpPr txBox="1"/>
            <p:nvPr/>
          </p:nvSpPr>
          <p:spPr>
            <a:xfrm>
              <a:off x="983803" y="831234"/>
              <a:ext cx="2904667" cy="3217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/>
              </a:pPr>
              <a:r>
                <a:t>Quetiapin</a:t>
              </a:r>
              <a:br/>
              <a:r>
                <a:t>plus Carbamazepin</a:t>
              </a:r>
            </a:p>
          </p:txBody>
        </p:sp>
      </p:grpSp>
      <p:grpSp>
        <p:nvGrpSpPr>
          <p:cNvPr id="165" name="Gruppieren"/>
          <p:cNvGrpSpPr/>
          <p:nvPr/>
        </p:nvGrpSpPr>
        <p:grpSpPr>
          <a:xfrm>
            <a:off x="12372912" y="7875424"/>
            <a:ext cx="4872273" cy="4872272"/>
            <a:chOff x="0" y="0"/>
            <a:chExt cx="4872271" cy="4872271"/>
          </a:xfrm>
        </p:grpSpPr>
        <p:sp>
          <p:nvSpPr>
            <p:cNvPr id="161" name="Kreis"/>
            <p:cNvSpPr/>
            <p:nvPr/>
          </p:nvSpPr>
          <p:spPr>
            <a:xfrm>
              <a:off x="718309" y="718309"/>
              <a:ext cx="3435653" cy="3435653"/>
            </a:xfrm>
            <a:prstGeom prst="ellipse">
              <a:avLst/>
            </a:prstGeom>
            <a:noFill/>
            <a:ln w="228600" cap="flat">
              <a:solidFill>
                <a:srgbClr val="90B4EA"/>
              </a:solidFill>
              <a:prstDash val="solid"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2335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graphicFrame>
          <p:nvGraphicFramePr>
            <p:cNvPr id="162" name="2D-Kreisdiagramm"/>
            <p:cNvGraphicFramePr/>
            <p:nvPr/>
          </p:nvGraphicFramePr>
          <p:xfrm>
            <a:off x="0" y="0"/>
            <a:ext cx="4872272" cy="4872272"/>
          </p:xfrm>
          <a:graphic xmlns:a="http://schemas.openxmlformats.org/drawingml/2006/main">
            <a:graphicData uri="http://schemas.openxmlformats.org/drawingml/2006/chart">
              <c:chart xmlns:c="http://schemas.openxmlformats.org/drawingml/2006/chart" r:id="rId3"/>
            </a:graphicData>
          </a:graphic>
        </p:graphicFrame>
        <p:sp>
          <p:nvSpPr>
            <p:cNvPr id="163" name="Kreis"/>
            <p:cNvSpPr/>
            <p:nvPr/>
          </p:nvSpPr>
          <p:spPr>
            <a:xfrm>
              <a:off x="792908" y="791915"/>
              <a:ext cx="3286453" cy="3288440"/>
            </a:xfrm>
            <a:prstGeom prst="ellipse">
              <a:avLst/>
            </a:prstGeom>
            <a:solidFill>
              <a:srgbClr val="C9E9FB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1140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164" name="Lithium  plus  Metoprolol"/>
            <p:cNvSpPr txBox="1"/>
            <p:nvPr/>
          </p:nvSpPr>
          <p:spPr>
            <a:xfrm>
              <a:off x="999663" y="812147"/>
              <a:ext cx="2904667" cy="32178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/>
              </a:pPr>
              <a:r>
                <a:t>Lithium </a:t>
              </a:r>
              <a:br/>
              <a:r>
                <a:t>plus </a:t>
              </a:r>
              <a:br/>
              <a:r>
                <a:t>Metoprolol</a:t>
              </a:r>
            </a:p>
          </p:txBody>
        </p:sp>
      </p:grpSp>
      <p:grpSp>
        <p:nvGrpSpPr>
          <p:cNvPr id="170" name="Gruppieren"/>
          <p:cNvGrpSpPr/>
          <p:nvPr/>
        </p:nvGrpSpPr>
        <p:grpSpPr>
          <a:xfrm>
            <a:off x="5909266" y="7991298"/>
            <a:ext cx="4656070" cy="4656070"/>
            <a:chOff x="0" y="0"/>
            <a:chExt cx="4656068" cy="4656068"/>
          </a:xfrm>
        </p:grpSpPr>
        <p:sp>
          <p:nvSpPr>
            <p:cNvPr id="166" name="Kreis"/>
            <p:cNvSpPr/>
            <p:nvPr/>
          </p:nvSpPr>
          <p:spPr>
            <a:xfrm>
              <a:off x="686434" y="686435"/>
              <a:ext cx="3283199" cy="3283199"/>
            </a:xfrm>
            <a:prstGeom prst="ellipse">
              <a:avLst/>
            </a:prstGeom>
            <a:noFill/>
            <a:ln w="228600" cap="flat">
              <a:solidFill>
                <a:srgbClr val="90B4EA"/>
              </a:solidFill>
              <a:prstDash val="solid"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2335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graphicFrame>
          <p:nvGraphicFramePr>
            <p:cNvPr id="167" name="2D-Kreisdiagramm"/>
            <p:cNvGraphicFramePr/>
            <p:nvPr/>
          </p:nvGraphicFramePr>
          <p:xfrm>
            <a:off x="0" y="0"/>
            <a:ext cx="4656069" cy="4656069"/>
          </p:xfrm>
          <a:graphic xmlns:a="http://schemas.openxmlformats.org/drawingml/2006/main">
            <a:graphicData uri="http://schemas.openxmlformats.org/drawingml/2006/chart">
              <c:chart xmlns:c="http://schemas.openxmlformats.org/drawingml/2006/chart" r:id="rId4"/>
            </a:graphicData>
          </a:graphic>
        </p:graphicFrame>
        <p:sp>
          <p:nvSpPr>
            <p:cNvPr id="168" name="Kreis"/>
            <p:cNvSpPr/>
            <p:nvPr/>
          </p:nvSpPr>
          <p:spPr>
            <a:xfrm>
              <a:off x="757723" y="756775"/>
              <a:ext cx="3140620" cy="3142519"/>
            </a:xfrm>
            <a:prstGeom prst="ellipse">
              <a:avLst/>
            </a:prstGeom>
            <a:solidFill>
              <a:srgbClr val="C9E9FB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1140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169" name="Levodopa plus Haloperidol"/>
            <p:cNvSpPr txBox="1"/>
            <p:nvPr/>
          </p:nvSpPr>
          <p:spPr>
            <a:xfrm>
              <a:off x="940146" y="790486"/>
              <a:ext cx="2775776" cy="3075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/>
              </a:pPr>
              <a:r>
                <a:t>Levodopa</a:t>
              </a:r>
              <a:br/>
              <a:r>
                <a:t>plus Haloperidol</a:t>
              </a:r>
            </a:p>
          </p:txBody>
        </p:sp>
      </p:grpSp>
      <p:grpSp>
        <p:nvGrpSpPr>
          <p:cNvPr id="175" name="Gruppieren"/>
          <p:cNvGrpSpPr/>
          <p:nvPr/>
        </p:nvGrpSpPr>
        <p:grpSpPr>
          <a:xfrm>
            <a:off x="18925170" y="1358357"/>
            <a:ext cx="4451842" cy="4451842"/>
            <a:chOff x="0" y="0"/>
            <a:chExt cx="4451841" cy="4451841"/>
          </a:xfrm>
        </p:grpSpPr>
        <p:sp>
          <p:nvSpPr>
            <p:cNvPr id="171" name="Kreis"/>
            <p:cNvSpPr/>
            <p:nvPr/>
          </p:nvSpPr>
          <p:spPr>
            <a:xfrm>
              <a:off x="647106" y="647107"/>
              <a:ext cx="3157627" cy="3157627"/>
            </a:xfrm>
            <a:prstGeom prst="ellipse">
              <a:avLst/>
            </a:prstGeom>
            <a:noFill/>
            <a:ln w="228600" cap="flat">
              <a:solidFill>
                <a:srgbClr val="90B4EA"/>
              </a:solidFill>
              <a:prstDash val="solid"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2335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graphicFrame>
          <p:nvGraphicFramePr>
            <p:cNvPr id="172" name="2D-Kreisdiagramm"/>
            <p:cNvGraphicFramePr/>
            <p:nvPr/>
          </p:nvGraphicFramePr>
          <p:xfrm>
            <a:off x="0" y="0"/>
            <a:ext cx="4451842" cy="4451842"/>
          </p:xfrm>
          <a:graphic xmlns:a="http://schemas.openxmlformats.org/drawingml/2006/main">
            <a:graphicData uri="http://schemas.openxmlformats.org/drawingml/2006/chart">
              <c:chart xmlns:c="http://schemas.openxmlformats.org/drawingml/2006/chart" r:id="rId5"/>
            </a:graphicData>
          </a:graphic>
        </p:graphicFrame>
        <p:sp>
          <p:nvSpPr>
            <p:cNvPr id="173" name="Kreis"/>
            <p:cNvSpPr/>
            <p:nvPr/>
          </p:nvSpPr>
          <p:spPr>
            <a:xfrm>
              <a:off x="715669" y="714757"/>
              <a:ext cx="3020500" cy="3022327"/>
            </a:xfrm>
            <a:prstGeom prst="ellipse">
              <a:avLst/>
            </a:prstGeom>
            <a:solidFill>
              <a:srgbClr val="C9E9FB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1140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174" name="Clozapin plus Fluvoxamin"/>
            <p:cNvSpPr txBox="1"/>
            <p:nvPr/>
          </p:nvSpPr>
          <p:spPr>
            <a:xfrm>
              <a:off x="891116" y="747178"/>
              <a:ext cx="2669610" cy="29574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/>
              </a:pPr>
              <a:r>
                <a:t>Clozapin</a:t>
              </a:r>
              <a:br/>
              <a:r>
                <a:t>plus</a:t>
              </a:r>
              <a:br/>
              <a:r>
                <a:t>Fluvoxamin</a:t>
              </a:r>
            </a:p>
          </p:txBody>
        </p:sp>
      </p:grpSp>
      <p:grpSp>
        <p:nvGrpSpPr>
          <p:cNvPr id="180" name="Gruppieren"/>
          <p:cNvGrpSpPr/>
          <p:nvPr/>
        </p:nvGrpSpPr>
        <p:grpSpPr>
          <a:xfrm>
            <a:off x="12583128" y="1237344"/>
            <a:ext cx="4451842" cy="4451842"/>
            <a:chOff x="0" y="0"/>
            <a:chExt cx="4451841" cy="4451841"/>
          </a:xfrm>
        </p:grpSpPr>
        <p:sp>
          <p:nvSpPr>
            <p:cNvPr id="176" name="Kreis"/>
            <p:cNvSpPr/>
            <p:nvPr/>
          </p:nvSpPr>
          <p:spPr>
            <a:xfrm>
              <a:off x="647106" y="647107"/>
              <a:ext cx="3157627" cy="3157627"/>
            </a:xfrm>
            <a:prstGeom prst="ellipse">
              <a:avLst/>
            </a:prstGeom>
            <a:noFill/>
            <a:ln w="228600" cap="flat">
              <a:solidFill>
                <a:srgbClr val="90B4EA"/>
              </a:solidFill>
              <a:prstDash val="solid"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2335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graphicFrame>
          <p:nvGraphicFramePr>
            <p:cNvPr id="177" name="2D-Kreisdiagramm"/>
            <p:cNvGraphicFramePr/>
            <p:nvPr/>
          </p:nvGraphicFramePr>
          <p:xfrm>
            <a:off x="0" y="0"/>
            <a:ext cx="4451842" cy="4451842"/>
          </p:xfrm>
          <a:graphic xmlns:a="http://schemas.openxmlformats.org/drawingml/2006/main">
            <a:graphicData uri="http://schemas.openxmlformats.org/drawingml/2006/chart">
              <c:chart xmlns:c="http://schemas.openxmlformats.org/drawingml/2006/chart" r:id="rId6"/>
            </a:graphicData>
          </a:graphic>
        </p:graphicFrame>
        <p:sp>
          <p:nvSpPr>
            <p:cNvPr id="178" name="Kreis"/>
            <p:cNvSpPr/>
            <p:nvPr/>
          </p:nvSpPr>
          <p:spPr>
            <a:xfrm>
              <a:off x="715669" y="714757"/>
              <a:ext cx="3020501" cy="3022326"/>
            </a:xfrm>
            <a:prstGeom prst="ellipse">
              <a:avLst/>
            </a:prstGeom>
            <a:solidFill>
              <a:srgbClr val="C9E9FB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1140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179" name="Citalopram plus Tramadol"/>
            <p:cNvSpPr txBox="1"/>
            <p:nvPr/>
          </p:nvSpPr>
          <p:spPr>
            <a:xfrm>
              <a:off x="891115" y="747178"/>
              <a:ext cx="2669610" cy="29574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/>
              </a:pPr>
              <a:r>
                <a:t>Citalopram</a:t>
              </a:r>
              <a:br/>
              <a:r>
                <a:t>plus</a:t>
              </a:r>
              <a:br/>
              <a:r>
                <a:t>Tramadol</a:t>
              </a:r>
            </a:p>
          </p:txBody>
        </p:sp>
      </p:grpSp>
      <p:grpSp>
        <p:nvGrpSpPr>
          <p:cNvPr id="185" name="Gruppieren"/>
          <p:cNvGrpSpPr/>
          <p:nvPr/>
        </p:nvGrpSpPr>
        <p:grpSpPr>
          <a:xfrm>
            <a:off x="6127253" y="1521504"/>
            <a:ext cx="4220096" cy="4220095"/>
            <a:chOff x="0" y="0"/>
            <a:chExt cx="4220094" cy="4220094"/>
          </a:xfrm>
        </p:grpSpPr>
        <p:sp>
          <p:nvSpPr>
            <p:cNvPr id="181" name="Kreis"/>
            <p:cNvSpPr/>
            <p:nvPr/>
          </p:nvSpPr>
          <p:spPr>
            <a:xfrm>
              <a:off x="613421" y="613421"/>
              <a:ext cx="2993252" cy="2993252"/>
            </a:xfrm>
            <a:prstGeom prst="ellipse">
              <a:avLst/>
            </a:prstGeom>
            <a:noFill/>
            <a:ln w="228600" cap="flat">
              <a:solidFill>
                <a:srgbClr val="90B4EA"/>
              </a:solidFill>
              <a:prstDash val="solid"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2335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graphicFrame>
          <p:nvGraphicFramePr>
            <p:cNvPr id="182" name="2D-Kreisdiagramm"/>
            <p:cNvGraphicFramePr/>
            <p:nvPr/>
          </p:nvGraphicFramePr>
          <p:xfrm>
            <a:off x="0" y="0"/>
            <a:ext cx="4220095" cy="4220095"/>
          </p:xfrm>
          <a:graphic xmlns:a="http://schemas.openxmlformats.org/drawingml/2006/main">
            <a:graphicData uri="http://schemas.openxmlformats.org/drawingml/2006/chart">
              <c:chart xmlns:c="http://schemas.openxmlformats.org/drawingml/2006/chart" r:id="rId7"/>
            </a:graphicData>
          </a:graphic>
        </p:graphicFrame>
        <p:sp>
          <p:nvSpPr>
            <p:cNvPr id="183" name="Oval"/>
            <p:cNvSpPr/>
            <p:nvPr/>
          </p:nvSpPr>
          <p:spPr>
            <a:xfrm>
              <a:off x="678414" y="677549"/>
              <a:ext cx="2863264" cy="2864995"/>
            </a:xfrm>
            <a:prstGeom prst="ellipse">
              <a:avLst/>
            </a:prstGeom>
            <a:solidFill>
              <a:srgbClr val="C9E9FB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266700" dist="0" dir="5400000">
                <a:srgbClr val="000000">
                  <a:alpha val="1140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184" name="Diazepam plus Promethazin"/>
            <p:cNvSpPr txBox="1"/>
            <p:nvPr/>
          </p:nvSpPr>
          <p:spPr>
            <a:xfrm>
              <a:off x="844727" y="708283"/>
              <a:ext cx="2530640" cy="28035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/>
              </a:pPr>
              <a:r>
                <a:t>Diazepam</a:t>
              </a:r>
              <a:br/>
              <a:r>
                <a:t>plus</a:t>
              </a:r>
              <a:br/>
              <a:r>
                <a:t>Promethazin</a:t>
              </a:r>
            </a:p>
          </p:txBody>
        </p:sp>
      </p:grpSp>
      <p:sp>
        <p:nvSpPr>
          <p:cNvPr id="186" name="Wechselwirkungen"/>
          <p:cNvSpPr/>
          <p:nvPr/>
        </p:nvSpPr>
        <p:spPr>
          <a:xfrm rot="16200000">
            <a:off x="-5435082" y="5905101"/>
            <a:ext cx="13242850" cy="1905798"/>
          </a:xfrm>
          <a:prstGeom prst="roundRect">
            <a:avLst>
              <a:gd name="adj" fmla="val 9996"/>
            </a:avLst>
          </a:prstGeom>
          <a:solidFill>
            <a:schemeClr val="accent1">
              <a:hueOff val="47394"/>
              <a:satOff val="-25753"/>
              <a:lumOff val="-7544"/>
            </a:schemeClr>
          </a:solidFill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12100">
                <a:solidFill>
                  <a:srgbClr val="FFFFFF"/>
                </a:solidFill>
              </a:defRPr>
            </a:lvl1pPr>
          </a:lstStyle>
          <a:p>
            <a:pPr/>
            <a:r>
              <a:t>Wechselwirkungen</a:t>
            </a:r>
          </a:p>
        </p:txBody>
      </p:sp>
      <p:grpSp>
        <p:nvGrpSpPr>
          <p:cNvPr id="207" name="Gruppieren"/>
          <p:cNvGrpSpPr/>
          <p:nvPr/>
        </p:nvGrpSpPr>
        <p:grpSpPr>
          <a:xfrm rot="16200000">
            <a:off x="14301399" y="-1803065"/>
            <a:ext cx="1015298" cy="4553676"/>
            <a:chOff x="0" y="0"/>
            <a:chExt cx="1015296" cy="4553675"/>
          </a:xfrm>
        </p:grpSpPr>
        <p:grpSp>
          <p:nvGrpSpPr>
            <p:cNvPr id="190" name="Gruppieren"/>
            <p:cNvGrpSpPr/>
            <p:nvPr/>
          </p:nvGrpSpPr>
          <p:grpSpPr>
            <a:xfrm rot="16200000">
              <a:off x="0" y="2653784"/>
              <a:ext cx="1015297" cy="1015297"/>
              <a:chOff x="0" y="0"/>
              <a:chExt cx="1015296" cy="1015296"/>
            </a:xfrm>
          </p:grpSpPr>
          <p:sp>
            <p:nvSpPr>
              <p:cNvPr id="187" name="Kreis"/>
              <p:cNvSpPr/>
              <p:nvPr/>
            </p:nvSpPr>
            <p:spPr>
              <a:xfrm rot="2700000">
                <a:off x="148686" y="148686"/>
                <a:ext cx="717924" cy="717924"/>
              </a:xfrm>
              <a:prstGeom prst="ellipse">
                <a:avLst/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88" name="Form"/>
              <p:cNvSpPr/>
              <p:nvPr/>
            </p:nvSpPr>
            <p:spPr>
              <a:xfrm rot="2700000">
                <a:off x="247488" y="94107"/>
                <a:ext cx="304692" cy="611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89" name="Abgerundetes Rechteck"/>
              <p:cNvSpPr/>
              <p:nvPr/>
            </p:nvSpPr>
            <p:spPr>
              <a:xfrm rot="2700000">
                <a:off x="471779" y="201772"/>
                <a:ext cx="71738" cy="611753"/>
              </a:xfrm>
              <a:prstGeom prst="roundRect">
                <a:avLst>
                  <a:gd name="adj" fmla="val 50000"/>
                </a:avLst>
              </a:prstGeom>
              <a:solidFill>
                <a:srgbClr val="E78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  <p:grpSp>
          <p:nvGrpSpPr>
            <p:cNvPr id="194" name="Gruppieren"/>
            <p:cNvGrpSpPr/>
            <p:nvPr/>
          </p:nvGrpSpPr>
          <p:grpSpPr>
            <a:xfrm rot="16200000">
              <a:off x="0" y="3538378"/>
              <a:ext cx="1015297" cy="1015298"/>
              <a:chOff x="0" y="0"/>
              <a:chExt cx="1015296" cy="1015296"/>
            </a:xfrm>
          </p:grpSpPr>
          <p:sp>
            <p:nvSpPr>
              <p:cNvPr id="191" name="Kreis"/>
              <p:cNvSpPr/>
              <p:nvPr/>
            </p:nvSpPr>
            <p:spPr>
              <a:xfrm rot="2700000">
                <a:off x="148686" y="148686"/>
                <a:ext cx="717924" cy="717924"/>
              </a:xfrm>
              <a:prstGeom prst="ellipse">
                <a:avLst/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2" name="Form"/>
              <p:cNvSpPr/>
              <p:nvPr/>
            </p:nvSpPr>
            <p:spPr>
              <a:xfrm rot="2700000">
                <a:off x="247488" y="94107"/>
                <a:ext cx="304692" cy="611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3" name="Abgerundetes Rechteck"/>
              <p:cNvSpPr/>
              <p:nvPr/>
            </p:nvSpPr>
            <p:spPr>
              <a:xfrm rot="2700000">
                <a:off x="471779" y="201772"/>
                <a:ext cx="71738" cy="611753"/>
              </a:xfrm>
              <a:prstGeom prst="roundRect">
                <a:avLst>
                  <a:gd name="adj" fmla="val 50000"/>
                </a:avLst>
              </a:prstGeom>
              <a:solidFill>
                <a:srgbClr val="E78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  <p:grpSp>
          <p:nvGrpSpPr>
            <p:cNvPr id="198" name="Gruppieren"/>
            <p:cNvGrpSpPr/>
            <p:nvPr/>
          </p:nvGrpSpPr>
          <p:grpSpPr>
            <a:xfrm rot="16200000">
              <a:off x="0" y="1769189"/>
              <a:ext cx="1015297" cy="1015297"/>
              <a:chOff x="0" y="0"/>
              <a:chExt cx="1015296" cy="1015296"/>
            </a:xfrm>
          </p:grpSpPr>
          <p:sp>
            <p:nvSpPr>
              <p:cNvPr id="195" name="Kreis"/>
              <p:cNvSpPr/>
              <p:nvPr/>
            </p:nvSpPr>
            <p:spPr>
              <a:xfrm rot="2700000">
                <a:off x="148686" y="148686"/>
                <a:ext cx="717924" cy="717924"/>
              </a:xfrm>
              <a:prstGeom prst="ellipse">
                <a:avLst/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6" name="Form"/>
              <p:cNvSpPr/>
              <p:nvPr/>
            </p:nvSpPr>
            <p:spPr>
              <a:xfrm rot="2700000">
                <a:off x="247488" y="94107"/>
                <a:ext cx="304692" cy="611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7" name="Abgerundetes Rechteck"/>
              <p:cNvSpPr/>
              <p:nvPr/>
            </p:nvSpPr>
            <p:spPr>
              <a:xfrm rot="2700000">
                <a:off x="471779" y="201772"/>
                <a:ext cx="71738" cy="611753"/>
              </a:xfrm>
              <a:prstGeom prst="roundRect">
                <a:avLst>
                  <a:gd name="adj" fmla="val 50000"/>
                </a:avLst>
              </a:prstGeom>
              <a:solidFill>
                <a:srgbClr val="E78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  <p:grpSp>
          <p:nvGrpSpPr>
            <p:cNvPr id="202" name="Gruppieren"/>
            <p:cNvGrpSpPr/>
            <p:nvPr/>
          </p:nvGrpSpPr>
          <p:grpSpPr>
            <a:xfrm rot="16200000">
              <a:off x="0" y="884594"/>
              <a:ext cx="1015297" cy="1015298"/>
              <a:chOff x="0" y="0"/>
              <a:chExt cx="1015296" cy="1015296"/>
            </a:xfrm>
          </p:grpSpPr>
          <p:sp>
            <p:nvSpPr>
              <p:cNvPr id="199" name="Kreis"/>
              <p:cNvSpPr/>
              <p:nvPr/>
            </p:nvSpPr>
            <p:spPr>
              <a:xfrm rot="2700000">
                <a:off x="148686" y="148686"/>
                <a:ext cx="717924" cy="717924"/>
              </a:xfrm>
              <a:prstGeom prst="ellipse">
                <a:avLst/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00" name="Form"/>
              <p:cNvSpPr/>
              <p:nvPr/>
            </p:nvSpPr>
            <p:spPr>
              <a:xfrm rot="2700000">
                <a:off x="247488" y="94107"/>
                <a:ext cx="304692" cy="611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01" name="Abgerundetes Rechteck"/>
              <p:cNvSpPr/>
              <p:nvPr/>
            </p:nvSpPr>
            <p:spPr>
              <a:xfrm rot="2700000">
                <a:off x="471779" y="201772"/>
                <a:ext cx="71738" cy="611753"/>
              </a:xfrm>
              <a:prstGeom prst="roundRect">
                <a:avLst>
                  <a:gd name="adj" fmla="val 50000"/>
                </a:avLst>
              </a:prstGeom>
              <a:solidFill>
                <a:srgbClr val="E78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  <p:grpSp>
          <p:nvGrpSpPr>
            <p:cNvPr id="206" name="Gruppieren"/>
            <p:cNvGrpSpPr/>
            <p:nvPr/>
          </p:nvGrpSpPr>
          <p:grpSpPr>
            <a:xfrm rot="16200000">
              <a:off x="0" y="0"/>
              <a:ext cx="1015297" cy="1015297"/>
              <a:chOff x="0" y="0"/>
              <a:chExt cx="1015296" cy="1015296"/>
            </a:xfrm>
          </p:grpSpPr>
          <p:sp>
            <p:nvSpPr>
              <p:cNvPr id="203" name="Kreis"/>
              <p:cNvSpPr/>
              <p:nvPr/>
            </p:nvSpPr>
            <p:spPr>
              <a:xfrm rot="2700000">
                <a:off x="148686" y="148686"/>
                <a:ext cx="717924" cy="717924"/>
              </a:xfrm>
              <a:prstGeom prst="ellipse">
                <a:avLst/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04" name="Form"/>
              <p:cNvSpPr/>
              <p:nvPr/>
            </p:nvSpPr>
            <p:spPr>
              <a:xfrm rot="2700000">
                <a:off x="247488" y="94107"/>
                <a:ext cx="304692" cy="611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05" name="Abgerundetes Rechteck"/>
              <p:cNvSpPr/>
              <p:nvPr/>
            </p:nvSpPr>
            <p:spPr>
              <a:xfrm rot="2700000">
                <a:off x="471779" y="201772"/>
                <a:ext cx="71738" cy="611753"/>
              </a:xfrm>
              <a:prstGeom prst="roundRect">
                <a:avLst>
                  <a:gd name="adj" fmla="val 50000"/>
                </a:avLst>
              </a:prstGeom>
              <a:solidFill>
                <a:srgbClr val="E78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</p:grpSp>
      <p:grpSp>
        <p:nvGrpSpPr>
          <p:cNvPr id="210" name="Gruppieren"/>
          <p:cNvGrpSpPr/>
          <p:nvPr/>
        </p:nvGrpSpPr>
        <p:grpSpPr>
          <a:xfrm>
            <a:off x="2315040" y="233923"/>
            <a:ext cx="2137930" cy="6651333"/>
            <a:chOff x="0" y="0"/>
            <a:chExt cx="2137929" cy="6651331"/>
          </a:xfrm>
        </p:grpSpPr>
        <p:sp>
          <p:nvSpPr>
            <p:cNvPr id="208" name="Abgerundetes Rechteck"/>
            <p:cNvSpPr/>
            <p:nvPr/>
          </p:nvSpPr>
          <p:spPr>
            <a:xfrm rot="16200000">
              <a:off x="-2256702" y="2256701"/>
              <a:ext cx="6651333" cy="2137930"/>
            </a:xfrm>
            <a:prstGeom prst="roundRect">
              <a:avLst>
                <a:gd name="adj" fmla="val 8910"/>
              </a:avLst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000">
                  <a:latin typeface="Arial Rounded MT Bold"/>
                  <a:ea typeface="Arial Rounded MT Bold"/>
                  <a:cs typeface="Arial Rounded MT Bold"/>
                  <a:sym typeface="Arial Rounded MT Bold"/>
                </a:defRPr>
              </a:pPr>
            </a:p>
          </p:txBody>
        </p:sp>
        <p:sp>
          <p:nvSpPr>
            <p:cNvPr id="209" name="Verstärken sich gegenseitig"/>
            <p:cNvSpPr txBox="1"/>
            <p:nvPr/>
          </p:nvSpPr>
          <p:spPr>
            <a:xfrm rot="16200000">
              <a:off x="-2214254" y="2326416"/>
              <a:ext cx="6566437" cy="2047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sz="6500"/>
              </a:lvl1pPr>
            </a:lstStyle>
            <a:p>
              <a:pPr/>
              <a:r>
                <a:t>Verstärken sich gegenseitig</a:t>
              </a:r>
            </a:p>
          </p:txBody>
        </p:sp>
      </p:grpSp>
      <p:grpSp>
        <p:nvGrpSpPr>
          <p:cNvPr id="219" name="Gruppieren"/>
          <p:cNvGrpSpPr/>
          <p:nvPr/>
        </p:nvGrpSpPr>
        <p:grpSpPr>
          <a:xfrm>
            <a:off x="13914865" y="12573603"/>
            <a:ext cx="1788368" cy="939304"/>
            <a:chOff x="0" y="0"/>
            <a:chExt cx="1788367" cy="939302"/>
          </a:xfrm>
        </p:grpSpPr>
        <p:grpSp>
          <p:nvGrpSpPr>
            <p:cNvPr id="214" name="Gruppieren"/>
            <p:cNvGrpSpPr/>
            <p:nvPr/>
          </p:nvGrpSpPr>
          <p:grpSpPr>
            <a:xfrm rot="16200000">
              <a:off x="0" y="0"/>
              <a:ext cx="939303" cy="939303"/>
              <a:chOff x="0" y="0"/>
              <a:chExt cx="939302" cy="939302"/>
            </a:xfrm>
          </p:grpSpPr>
          <p:sp>
            <p:nvSpPr>
              <p:cNvPr id="211" name="Kreis"/>
              <p:cNvSpPr/>
              <p:nvPr/>
            </p:nvSpPr>
            <p:spPr>
              <a:xfrm rot="2700000">
                <a:off x="137557" y="137557"/>
                <a:ext cx="664188" cy="664188"/>
              </a:xfrm>
              <a:prstGeom prst="ellipse">
                <a:avLst/>
              </a:prstGeom>
              <a:solidFill>
                <a:srgbClr val="AED3F7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12" name="Form"/>
              <p:cNvSpPr/>
              <p:nvPr/>
            </p:nvSpPr>
            <p:spPr>
              <a:xfrm rot="2700000">
                <a:off x="228963" y="87064"/>
                <a:ext cx="281887" cy="566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rgbClr val="C4DEF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13" name="Abgerundetes Rechteck"/>
              <p:cNvSpPr/>
              <p:nvPr/>
            </p:nvSpPr>
            <p:spPr>
              <a:xfrm rot="2700000">
                <a:off x="436467" y="186669"/>
                <a:ext cx="66369" cy="565964"/>
              </a:xfrm>
              <a:prstGeom prst="roundRect">
                <a:avLst>
                  <a:gd name="adj" fmla="val 50000"/>
                </a:avLst>
              </a:prstGeom>
              <a:solidFill>
                <a:srgbClr val="8099A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  <p:grpSp>
          <p:nvGrpSpPr>
            <p:cNvPr id="218" name="Gruppieren"/>
            <p:cNvGrpSpPr/>
            <p:nvPr/>
          </p:nvGrpSpPr>
          <p:grpSpPr>
            <a:xfrm rot="16200000">
              <a:off x="849064" y="0"/>
              <a:ext cx="939304" cy="939303"/>
              <a:chOff x="0" y="0"/>
              <a:chExt cx="939302" cy="939302"/>
            </a:xfrm>
          </p:grpSpPr>
          <p:sp>
            <p:nvSpPr>
              <p:cNvPr id="215" name="Kreis"/>
              <p:cNvSpPr/>
              <p:nvPr/>
            </p:nvSpPr>
            <p:spPr>
              <a:xfrm rot="2700000">
                <a:off x="137557" y="137557"/>
                <a:ext cx="664188" cy="664188"/>
              </a:xfrm>
              <a:prstGeom prst="ellipse">
                <a:avLst/>
              </a:prstGeom>
              <a:solidFill>
                <a:srgbClr val="AED3F7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16" name="Form"/>
              <p:cNvSpPr/>
              <p:nvPr/>
            </p:nvSpPr>
            <p:spPr>
              <a:xfrm rot="2700000">
                <a:off x="228963" y="87064"/>
                <a:ext cx="281887" cy="566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rgbClr val="C4DEF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17" name="Abgerundetes Rechteck"/>
              <p:cNvSpPr/>
              <p:nvPr/>
            </p:nvSpPr>
            <p:spPr>
              <a:xfrm rot="2700000">
                <a:off x="436467" y="186669"/>
                <a:ext cx="66369" cy="565964"/>
              </a:xfrm>
              <a:prstGeom prst="roundRect">
                <a:avLst>
                  <a:gd name="adj" fmla="val 50000"/>
                </a:avLst>
              </a:prstGeom>
              <a:solidFill>
                <a:srgbClr val="8099A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</p:grpSp>
      <p:grpSp>
        <p:nvGrpSpPr>
          <p:cNvPr id="222" name="Gruppieren"/>
          <p:cNvGrpSpPr/>
          <p:nvPr/>
        </p:nvGrpSpPr>
        <p:grpSpPr>
          <a:xfrm>
            <a:off x="2315040" y="6986465"/>
            <a:ext cx="2137930" cy="6520192"/>
            <a:chOff x="0" y="0"/>
            <a:chExt cx="2137929" cy="6520191"/>
          </a:xfrm>
        </p:grpSpPr>
        <p:sp>
          <p:nvSpPr>
            <p:cNvPr id="220" name="Abgerundetes Rechteck"/>
            <p:cNvSpPr/>
            <p:nvPr/>
          </p:nvSpPr>
          <p:spPr>
            <a:xfrm rot="16200000">
              <a:off x="-2184068" y="2191130"/>
              <a:ext cx="6506065" cy="2137931"/>
            </a:xfrm>
            <a:prstGeom prst="roundRect">
              <a:avLst>
                <a:gd name="adj" fmla="val 8910"/>
              </a:avLst>
            </a:prstGeom>
            <a:solidFill>
              <a:srgbClr val="A6CCF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000">
                  <a:latin typeface="Arial Rounded MT Bold"/>
                  <a:ea typeface="Arial Rounded MT Bold"/>
                  <a:cs typeface="Arial Rounded MT Bold"/>
                  <a:sym typeface="Arial Rounded MT Bold"/>
                </a:defRPr>
              </a:pPr>
            </a:p>
          </p:txBody>
        </p:sp>
        <p:sp>
          <p:nvSpPr>
            <p:cNvPr id="221" name="Vermindern sich gegenseitig"/>
            <p:cNvSpPr txBox="1"/>
            <p:nvPr/>
          </p:nvSpPr>
          <p:spPr>
            <a:xfrm rot="16200000">
              <a:off x="-2191132" y="2236158"/>
              <a:ext cx="6520193" cy="2047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sz="6500"/>
              </a:lvl1pPr>
            </a:lstStyle>
            <a:p>
              <a:pPr/>
              <a:r>
                <a:t>Vermindern sich gegenseitig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Class="entr" nodeType="afterEffect" presetSubtype="8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Class="entr" nodeType="afterEffect" presetSubtype="8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Class="entr" nodeType="afterEffect" presetSubtype="8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Class="entr" nodeType="afterEffect" presetSubtype="8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Class="entr" nodeType="afterEffect" presetSubtype="8" presetID="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1" presetID="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4" presetID="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1" presetID="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ntr" nodeType="clickEffect" presetSubtype="4" presetID="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entr" nodeType="clickEffect" presetSubtype="1" presetID="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entr" nodeType="clickEffect" presetSubtype="4" presetID="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0" grpId="9"/>
      <p:bldP build="whole" bldLvl="1" animBg="1" rev="0" advAuto="0" spid="150" grpId="2"/>
      <p:bldP build="whole" bldLvl="1" animBg="1" rev="0" advAuto="0" spid="222" grpId="6"/>
      <p:bldP build="whole" bldLvl="1" animBg="1" rev="0" advAuto="0" spid="180" grpId="10"/>
      <p:bldP build="whole" bldLvl="1" animBg="1" rev="0" advAuto="0" spid="185" grpId="8"/>
      <p:bldP build="whole" bldLvl="1" animBg="1" rev="0" advAuto="0" spid="175" grpId="12"/>
      <p:bldP build="whole" bldLvl="1" animBg="1" rev="0" advAuto="0" spid="207" grpId="5"/>
      <p:bldP build="whole" bldLvl="1" animBg="1" rev="0" advAuto="0" spid="160" grpId="13"/>
      <p:bldP build="whole" bldLvl="1" animBg="1" rev="0" advAuto="0" spid="165" grpId="11"/>
      <p:bldP build="whole" bldLvl="1" animBg="1" rev="0" advAuto="0" spid="210" grpId="4"/>
      <p:bldP build="whole" bldLvl="1" animBg="1" rev="0" advAuto="0" spid="219" grpId="7"/>
      <p:bldP build="whole" bldLvl="1" animBg="1" rev="0" advAuto="0" spid="155" grpId="3"/>
      <p:bldP build="whole" bldLvl="1" animBg="1" rev="0" advAuto="0" spid="14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rm"/>
          <p:cNvSpPr/>
          <p:nvPr/>
        </p:nvSpPr>
        <p:spPr>
          <a:xfrm>
            <a:off x="22719115" y="13085922"/>
            <a:ext cx="595633" cy="286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594" fill="norm" stroke="1" extrusionOk="0">
                <a:moveTo>
                  <a:pt x="10797" y="0"/>
                </a:moveTo>
                <a:cubicBezTo>
                  <a:pt x="9553" y="0"/>
                  <a:pt x="8310" y="986"/>
                  <a:pt x="7361" y="2959"/>
                </a:cubicBezTo>
                <a:cubicBezTo>
                  <a:pt x="6701" y="4330"/>
                  <a:pt x="6286" y="6007"/>
                  <a:pt x="6085" y="7764"/>
                </a:cubicBezTo>
                <a:lnTo>
                  <a:pt x="2565" y="7764"/>
                </a:lnTo>
                <a:lnTo>
                  <a:pt x="2556" y="7764"/>
                </a:lnTo>
                <a:cubicBezTo>
                  <a:pt x="1821" y="7764"/>
                  <a:pt x="1446" y="7768"/>
                  <a:pt x="1053" y="8026"/>
                </a:cubicBezTo>
                <a:cubicBezTo>
                  <a:pt x="620" y="8354"/>
                  <a:pt x="280" y="9071"/>
                  <a:pt x="122" y="9970"/>
                </a:cubicBezTo>
                <a:cubicBezTo>
                  <a:pt x="-3" y="10791"/>
                  <a:pt x="0" y="11554"/>
                  <a:pt x="0" y="13077"/>
                </a:cubicBezTo>
                <a:lnTo>
                  <a:pt x="0" y="16263"/>
                </a:lnTo>
                <a:cubicBezTo>
                  <a:pt x="0" y="17809"/>
                  <a:pt x="-3" y="18584"/>
                  <a:pt x="122" y="19405"/>
                </a:cubicBezTo>
                <a:cubicBezTo>
                  <a:pt x="280" y="20304"/>
                  <a:pt x="620" y="21013"/>
                  <a:pt x="1053" y="21340"/>
                </a:cubicBezTo>
                <a:cubicBezTo>
                  <a:pt x="1448" y="21600"/>
                  <a:pt x="1824" y="21594"/>
                  <a:pt x="2556" y="21594"/>
                </a:cubicBezTo>
                <a:lnTo>
                  <a:pt x="19029" y="21594"/>
                </a:lnTo>
                <a:cubicBezTo>
                  <a:pt x="19773" y="21594"/>
                  <a:pt x="20146" y="21600"/>
                  <a:pt x="20541" y="21340"/>
                </a:cubicBezTo>
                <a:cubicBezTo>
                  <a:pt x="20974" y="21013"/>
                  <a:pt x="21314" y="20304"/>
                  <a:pt x="21472" y="19405"/>
                </a:cubicBezTo>
                <a:cubicBezTo>
                  <a:pt x="21597" y="18584"/>
                  <a:pt x="21594" y="17803"/>
                  <a:pt x="21594" y="16281"/>
                </a:cubicBezTo>
                <a:lnTo>
                  <a:pt x="21594" y="13103"/>
                </a:lnTo>
                <a:cubicBezTo>
                  <a:pt x="21594" y="11557"/>
                  <a:pt x="21597" y="10791"/>
                  <a:pt x="21472" y="9970"/>
                </a:cubicBezTo>
                <a:cubicBezTo>
                  <a:pt x="21314" y="9071"/>
                  <a:pt x="20974" y="8354"/>
                  <a:pt x="20541" y="8026"/>
                </a:cubicBezTo>
                <a:cubicBezTo>
                  <a:pt x="20146" y="7766"/>
                  <a:pt x="19770" y="7764"/>
                  <a:pt x="19038" y="7764"/>
                </a:cubicBezTo>
                <a:lnTo>
                  <a:pt x="15509" y="7764"/>
                </a:lnTo>
                <a:cubicBezTo>
                  <a:pt x="15308" y="6007"/>
                  <a:pt x="14893" y="4330"/>
                  <a:pt x="14233" y="2959"/>
                </a:cubicBezTo>
                <a:cubicBezTo>
                  <a:pt x="13284" y="986"/>
                  <a:pt x="12041" y="0"/>
                  <a:pt x="10797" y="0"/>
                </a:cubicBezTo>
                <a:close/>
                <a:moveTo>
                  <a:pt x="10797" y="2888"/>
                </a:moveTo>
                <a:cubicBezTo>
                  <a:pt x="11436" y="2888"/>
                  <a:pt x="12074" y="3390"/>
                  <a:pt x="12561" y="4403"/>
                </a:cubicBezTo>
                <a:cubicBezTo>
                  <a:pt x="13536" y="6428"/>
                  <a:pt x="13536" y="9712"/>
                  <a:pt x="12561" y="11738"/>
                </a:cubicBezTo>
                <a:cubicBezTo>
                  <a:pt x="11587" y="13763"/>
                  <a:pt x="10007" y="13763"/>
                  <a:pt x="9033" y="11738"/>
                </a:cubicBezTo>
                <a:cubicBezTo>
                  <a:pt x="8058" y="9712"/>
                  <a:pt x="8058" y="6428"/>
                  <a:pt x="9033" y="4403"/>
                </a:cubicBezTo>
                <a:cubicBezTo>
                  <a:pt x="9520" y="3390"/>
                  <a:pt x="10158" y="2888"/>
                  <a:pt x="10797" y="2888"/>
                </a:cubicBezTo>
                <a:close/>
              </a:path>
            </a:pathLst>
          </a:custGeom>
          <a:solidFill>
            <a:srgbClr val="ACCEE9"/>
          </a:solidFill>
          <a:ln w="12700">
            <a:miter lim="400000"/>
          </a:ln>
          <a:effectLst>
            <a:outerShdw sx="100000" sy="100000" kx="0" ky="0" algn="b" rotWithShape="0" blurRad="266700" dist="0" dir="5400000">
              <a:srgbClr val="000000">
                <a:alpha val="23350"/>
              </a:srgbClr>
            </a:outerShdw>
          </a:effectLst>
        </p:spPr>
        <p:txBody>
          <a:bodyPr lIns="0" tIns="0" rIns="0" bIns="0" anchor="ctr"/>
          <a:lstStyle/>
          <a:p>
            <a:pPr/>
          </a:p>
        </p:txBody>
      </p:sp>
      <p:sp>
        <p:nvSpPr>
          <p:cNvPr id="225" name="Copyright: CC3.0 Psychiatrietogo.de"/>
          <p:cNvSpPr txBox="1"/>
          <p:nvPr/>
        </p:nvSpPr>
        <p:spPr>
          <a:xfrm>
            <a:off x="21630256" y="13383905"/>
            <a:ext cx="2773351" cy="346076"/>
          </a:xfrm>
          <a:prstGeom prst="rect">
            <a:avLst/>
          </a:prstGeom>
          <a:solidFill>
            <a:srgbClr val="C9E9F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400"/>
            </a:lvl1pPr>
          </a:lstStyle>
          <a:p>
            <a:pPr/>
            <a:r>
              <a:t>Copyright: CC3.0 Psychiatrietogo.de</a:t>
            </a:r>
          </a:p>
        </p:txBody>
      </p:sp>
      <p:grpSp>
        <p:nvGrpSpPr>
          <p:cNvPr id="230" name="Gruppieren"/>
          <p:cNvGrpSpPr/>
          <p:nvPr/>
        </p:nvGrpSpPr>
        <p:grpSpPr>
          <a:xfrm>
            <a:off x="5281452" y="6032804"/>
            <a:ext cx="5911698" cy="1489417"/>
            <a:chOff x="0" y="0"/>
            <a:chExt cx="5911696" cy="1489415"/>
          </a:xfrm>
        </p:grpSpPr>
        <p:sp>
          <p:nvSpPr>
            <p:cNvPr id="226" name="Abgerundetes Rechteck"/>
            <p:cNvSpPr/>
            <p:nvPr/>
          </p:nvSpPr>
          <p:spPr>
            <a:xfrm>
              <a:off x="0" y="1659"/>
              <a:ext cx="5911697" cy="1487757"/>
            </a:xfrm>
            <a:prstGeom prst="roundRect">
              <a:avLst>
                <a:gd name="adj" fmla="val 10254"/>
              </a:avLst>
            </a:prstGeom>
            <a:solidFill>
              <a:schemeClr val="accent1">
                <a:hueOff val="47394"/>
                <a:satOff val="-25753"/>
                <a:lumOff val="-7544"/>
              </a:schemeClr>
            </a:solidFill>
            <a:ln w="3175" cap="flat">
              <a:solidFill>
                <a:srgbClr val="FFFFFF"/>
              </a:solidFill>
              <a:prstDash val="solid"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227" name="Form"/>
            <p:cNvSpPr/>
            <p:nvPr/>
          </p:nvSpPr>
          <p:spPr>
            <a:xfrm>
              <a:off x="729624" y="0"/>
              <a:ext cx="784481" cy="947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800" y="15971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228" name="# 01"/>
            <p:cNvSpPr txBox="1"/>
            <p:nvPr/>
          </p:nvSpPr>
          <p:spPr>
            <a:xfrm>
              <a:off x="480570" y="243118"/>
              <a:ext cx="1282589" cy="461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2200">
                  <a:solidFill>
                    <a:schemeClr val="accent1">
                      <a:hueOff val="47394"/>
                      <a:satOff val="-25753"/>
                      <a:lumOff val="-7544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/>
              <a:r>
                <a:t># 01</a:t>
              </a:r>
            </a:p>
          </p:txBody>
        </p:sp>
        <p:sp>
          <p:nvSpPr>
            <p:cNvPr id="229" name="Wirkungen"/>
            <p:cNvSpPr txBox="1"/>
            <p:nvPr/>
          </p:nvSpPr>
          <p:spPr>
            <a:xfrm>
              <a:off x="2336359" y="271604"/>
              <a:ext cx="3069343" cy="9478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>
                <a:defRPr sz="38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/>
              <a:r>
                <a:t>Wirkungen</a:t>
              </a:r>
            </a:p>
          </p:txBody>
        </p:sp>
      </p:grpSp>
      <p:grpSp>
        <p:nvGrpSpPr>
          <p:cNvPr id="235" name="Gruppieren"/>
          <p:cNvGrpSpPr/>
          <p:nvPr/>
        </p:nvGrpSpPr>
        <p:grpSpPr>
          <a:xfrm>
            <a:off x="12028958" y="5985456"/>
            <a:ext cx="5560182" cy="1573543"/>
            <a:chOff x="0" y="0"/>
            <a:chExt cx="5560181" cy="1573542"/>
          </a:xfrm>
        </p:grpSpPr>
        <p:sp>
          <p:nvSpPr>
            <p:cNvPr id="231" name="Abgerundetes Rechteck"/>
            <p:cNvSpPr/>
            <p:nvPr/>
          </p:nvSpPr>
          <p:spPr>
            <a:xfrm>
              <a:off x="0" y="10569"/>
              <a:ext cx="5560182" cy="1562974"/>
            </a:xfrm>
            <a:prstGeom prst="roundRect">
              <a:avLst>
                <a:gd name="adj" fmla="val 10370"/>
              </a:avLst>
            </a:prstGeom>
            <a:solidFill>
              <a:schemeClr val="accent1">
                <a:hueOff val="47394"/>
                <a:satOff val="-25753"/>
                <a:lumOff val="-7544"/>
              </a:schemeClr>
            </a:solidFill>
            <a:ln w="3175" cap="flat">
              <a:solidFill>
                <a:srgbClr val="FFFFFF"/>
              </a:solidFill>
              <a:prstDash val="solid"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232" name="Form"/>
            <p:cNvSpPr/>
            <p:nvPr/>
          </p:nvSpPr>
          <p:spPr>
            <a:xfrm>
              <a:off x="560361" y="-1"/>
              <a:ext cx="833507" cy="995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800" y="15971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233" name="# 02"/>
            <p:cNvSpPr txBox="1"/>
            <p:nvPr/>
          </p:nvSpPr>
          <p:spPr>
            <a:xfrm>
              <a:off x="295741" y="229754"/>
              <a:ext cx="1362745" cy="533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2200">
                  <a:solidFill>
                    <a:schemeClr val="accent1">
                      <a:hueOff val="47394"/>
                      <a:satOff val="-25753"/>
                      <a:lumOff val="-7544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/>
              <a:r>
                <a:t># 02</a:t>
              </a:r>
            </a:p>
          </p:txBody>
        </p:sp>
        <p:sp>
          <p:nvSpPr>
            <p:cNvPr id="234" name="Nebenwirkungen"/>
            <p:cNvSpPr txBox="1"/>
            <p:nvPr/>
          </p:nvSpPr>
          <p:spPr>
            <a:xfrm>
              <a:off x="1622655" y="428406"/>
              <a:ext cx="3772136" cy="7289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>
                <a:defRPr sz="38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/>
              <a:r>
                <a:t>Nebenwirkungen</a:t>
              </a:r>
            </a:p>
          </p:txBody>
        </p:sp>
      </p:grpSp>
      <p:grpSp>
        <p:nvGrpSpPr>
          <p:cNvPr id="240" name="Gruppieren"/>
          <p:cNvGrpSpPr/>
          <p:nvPr/>
        </p:nvGrpSpPr>
        <p:grpSpPr>
          <a:xfrm>
            <a:off x="18424948" y="6021517"/>
            <a:ext cx="5452285" cy="1511991"/>
            <a:chOff x="0" y="0"/>
            <a:chExt cx="5452284" cy="1511990"/>
          </a:xfrm>
        </p:grpSpPr>
        <p:sp>
          <p:nvSpPr>
            <p:cNvPr id="236" name="Abgerundetes Rechteck"/>
            <p:cNvSpPr/>
            <p:nvPr/>
          </p:nvSpPr>
          <p:spPr>
            <a:xfrm>
              <a:off x="0" y="365"/>
              <a:ext cx="5452285" cy="1511626"/>
            </a:xfrm>
            <a:prstGeom prst="roundRect">
              <a:avLst>
                <a:gd name="adj" fmla="val 10515"/>
              </a:avLst>
            </a:prstGeom>
            <a:solidFill>
              <a:schemeClr val="accent1">
                <a:hueOff val="47394"/>
                <a:satOff val="-25753"/>
                <a:lumOff val="-7544"/>
              </a:schemeClr>
            </a:solidFill>
            <a:ln w="3175" cap="flat">
              <a:solidFill>
                <a:srgbClr val="FFFFFF"/>
              </a:solidFill>
              <a:prstDash val="solid"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237" name="Form"/>
            <p:cNvSpPr/>
            <p:nvPr/>
          </p:nvSpPr>
          <p:spPr>
            <a:xfrm>
              <a:off x="549485" y="0"/>
              <a:ext cx="817333" cy="929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800" y="15971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238" name="# 03"/>
            <p:cNvSpPr txBox="1"/>
            <p:nvPr/>
          </p:nvSpPr>
          <p:spPr>
            <a:xfrm>
              <a:off x="310604" y="228483"/>
              <a:ext cx="1336301" cy="5232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2200">
                  <a:solidFill>
                    <a:schemeClr val="accent1">
                      <a:hueOff val="47394"/>
                      <a:satOff val="-25753"/>
                      <a:lumOff val="-7544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/>
              <a:r>
                <a:t># 03</a:t>
              </a:r>
            </a:p>
          </p:txBody>
        </p:sp>
        <p:sp>
          <p:nvSpPr>
            <p:cNvPr id="239" name="Abbau"/>
            <p:cNvSpPr txBox="1"/>
            <p:nvPr/>
          </p:nvSpPr>
          <p:spPr>
            <a:xfrm>
              <a:off x="2255084" y="399418"/>
              <a:ext cx="2796144" cy="714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>
                <a:defRPr sz="3800">
                  <a:solidFill>
                    <a:srgbClr val="FFFFFF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/>
              <a:r>
                <a:t>Abbau</a:t>
              </a:r>
            </a:p>
          </p:txBody>
        </p:sp>
      </p:grpSp>
      <p:sp>
        <p:nvSpPr>
          <p:cNvPr id="241" name="Wechselwirkungen"/>
          <p:cNvSpPr/>
          <p:nvPr/>
        </p:nvSpPr>
        <p:spPr>
          <a:xfrm rot="16200000">
            <a:off x="-5435082" y="5905101"/>
            <a:ext cx="13242850" cy="1905798"/>
          </a:xfrm>
          <a:prstGeom prst="roundRect">
            <a:avLst>
              <a:gd name="adj" fmla="val 9996"/>
            </a:avLst>
          </a:prstGeom>
          <a:solidFill>
            <a:schemeClr val="accent1">
              <a:hueOff val="47394"/>
              <a:satOff val="-25753"/>
              <a:lumOff val="-7544"/>
            </a:schemeClr>
          </a:solidFill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12100">
                <a:solidFill>
                  <a:srgbClr val="FFFFFF"/>
                </a:solidFill>
              </a:defRPr>
            </a:lvl1pPr>
          </a:lstStyle>
          <a:p>
            <a:pPr/>
            <a:r>
              <a:t>Wechselwirkungen</a:t>
            </a:r>
          </a:p>
        </p:txBody>
      </p:sp>
      <p:grpSp>
        <p:nvGrpSpPr>
          <p:cNvPr id="244" name="Gruppieren"/>
          <p:cNvGrpSpPr/>
          <p:nvPr/>
        </p:nvGrpSpPr>
        <p:grpSpPr>
          <a:xfrm>
            <a:off x="2315040" y="233923"/>
            <a:ext cx="2137930" cy="6651333"/>
            <a:chOff x="0" y="0"/>
            <a:chExt cx="2137929" cy="6651331"/>
          </a:xfrm>
        </p:grpSpPr>
        <p:sp>
          <p:nvSpPr>
            <p:cNvPr id="242" name="Abgerundetes Rechteck"/>
            <p:cNvSpPr/>
            <p:nvPr/>
          </p:nvSpPr>
          <p:spPr>
            <a:xfrm rot="16200000">
              <a:off x="-2256702" y="2256701"/>
              <a:ext cx="6651333" cy="2137930"/>
            </a:xfrm>
            <a:prstGeom prst="roundRect">
              <a:avLst>
                <a:gd name="adj" fmla="val 8910"/>
              </a:avLst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000">
                  <a:latin typeface="Arial Rounded MT Bold"/>
                  <a:ea typeface="Arial Rounded MT Bold"/>
                  <a:cs typeface="Arial Rounded MT Bold"/>
                  <a:sym typeface="Arial Rounded MT Bold"/>
                </a:defRPr>
              </a:pPr>
            </a:p>
          </p:txBody>
        </p:sp>
        <p:sp>
          <p:nvSpPr>
            <p:cNvPr id="243" name="Verstärken sich gegenseitig"/>
            <p:cNvSpPr txBox="1"/>
            <p:nvPr/>
          </p:nvSpPr>
          <p:spPr>
            <a:xfrm rot="16200000">
              <a:off x="-2214254" y="2326416"/>
              <a:ext cx="6566437" cy="2047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sz="6500"/>
              </a:lvl1pPr>
            </a:lstStyle>
            <a:p>
              <a:pPr/>
              <a:r>
                <a:t>Verstärken sich gegenseitig</a:t>
              </a:r>
            </a:p>
          </p:txBody>
        </p:sp>
      </p:grpSp>
      <p:grpSp>
        <p:nvGrpSpPr>
          <p:cNvPr id="247" name="Gruppieren"/>
          <p:cNvGrpSpPr/>
          <p:nvPr/>
        </p:nvGrpSpPr>
        <p:grpSpPr>
          <a:xfrm>
            <a:off x="2315040" y="6986465"/>
            <a:ext cx="2137930" cy="6520192"/>
            <a:chOff x="0" y="0"/>
            <a:chExt cx="2137929" cy="6520191"/>
          </a:xfrm>
        </p:grpSpPr>
        <p:sp>
          <p:nvSpPr>
            <p:cNvPr id="245" name="Abgerundetes Rechteck"/>
            <p:cNvSpPr/>
            <p:nvPr/>
          </p:nvSpPr>
          <p:spPr>
            <a:xfrm rot="16200000">
              <a:off x="-2184068" y="2191130"/>
              <a:ext cx="6506065" cy="2137931"/>
            </a:xfrm>
            <a:prstGeom prst="roundRect">
              <a:avLst>
                <a:gd name="adj" fmla="val 8910"/>
              </a:avLst>
            </a:prstGeom>
            <a:solidFill>
              <a:srgbClr val="A6CCF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000">
                  <a:latin typeface="Arial Rounded MT Bold"/>
                  <a:ea typeface="Arial Rounded MT Bold"/>
                  <a:cs typeface="Arial Rounded MT Bold"/>
                  <a:sym typeface="Arial Rounded MT Bold"/>
                </a:defRPr>
              </a:pPr>
            </a:p>
          </p:txBody>
        </p:sp>
        <p:sp>
          <p:nvSpPr>
            <p:cNvPr id="246" name="Vermindern sich gegenseitig"/>
            <p:cNvSpPr txBox="1"/>
            <p:nvPr/>
          </p:nvSpPr>
          <p:spPr>
            <a:xfrm rot="16200000">
              <a:off x="-2191132" y="2236158"/>
              <a:ext cx="6520193" cy="2047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sz="6500"/>
              </a:lvl1pPr>
            </a:lstStyle>
            <a:p>
              <a:pPr/>
              <a:r>
                <a:t>Vermindern sich gegenseitig</a:t>
              </a:r>
            </a:p>
          </p:txBody>
        </p:sp>
      </p:grpSp>
      <p:grpSp>
        <p:nvGrpSpPr>
          <p:cNvPr id="251" name="Gruppieren"/>
          <p:cNvGrpSpPr/>
          <p:nvPr/>
        </p:nvGrpSpPr>
        <p:grpSpPr>
          <a:xfrm>
            <a:off x="18143497" y="542032"/>
            <a:ext cx="6015187" cy="12631936"/>
            <a:chOff x="0" y="0"/>
            <a:chExt cx="6015186" cy="12631935"/>
          </a:xfrm>
        </p:grpSpPr>
        <p:sp>
          <p:nvSpPr>
            <p:cNvPr id="248" name="Abgerundetes Rechteck"/>
            <p:cNvSpPr/>
            <p:nvPr/>
          </p:nvSpPr>
          <p:spPr>
            <a:xfrm>
              <a:off x="0" y="0"/>
              <a:ext cx="6015187" cy="12631936"/>
            </a:xfrm>
            <a:prstGeom prst="roundRect">
              <a:avLst>
                <a:gd name="adj" fmla="val 29330"/>
              </a:avLst>
            </a:prstGeom>
            <a:solidFill>
              <a:srgbClr val="DCDEE0">
                <a:alpha val="56626"/>
              </a:srgbClr>
            </a:solidFill>
            <a:ln w="12700" cap="flat">
              <a:noFill/>
              <a:miter lim="400000"/>
            </a:ln>
            <a:effectLst>
              <a:outerShdw sx="100000" sy="100000" kx="0" ky="0" algn="b" rotWithShape="0" blurRad="76200" dist="195172" dir="2358138">
                <a:srgbClr val="000000">
                  <a:alpha val="26438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249" name="Pharmakokinetik"/>
            <p:cNvSpPr txBox="1"/>
            <p:nvPr/>
          </p:nvSpPr>
          <p:spPr>
            <a:xfrm>
              <a:off x="281451" y="2546069"/>
              <a:ext cx="5580962" cy="942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sz="5500"/>
              </a:lvl1pPr>
            </a:lstStyle>
            <a:p>
              <a:pPr/>
              <a:r>
                <a:t>Pharmakokinetik</a:t>
              </a:r>
            </a:p>
          </p:txBody>
        </p:sp>
        <p:sp>
          <p:nvSpPr>
            <p:cNvPr id="250" name="Was macht der Körper mit dem Medikament ?"/>
            <p:cNvSpPr txBox="1"/>
            <p:nvPr/>
          </p:nvSpPr>
          <p:spPr>
            <a:xfrm>
              <a:off x="567737" y="8386954"/>
              <a:ext cx="4879713" cy="22002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defTabSz="457200">
                <a:spcBef>
                  <a:spcPts val="4200"/>
                </a:spcBef>
                <a:defRPr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Was macht der Körper mit dem Medikament ?</a:t>
              </a:r>
            </a:p>
          </p:txBody>
        </p:sp>
      </p:grpSp>
      <p:grpSp>
        <p:nvGrpSpPr>
          <p:cNvPr id="255" name="Gruppieren"/>
          <p:cNvGrpSpPr/>
          <p:nvPr/>
        </p:nvGrpSpPr>
        <p:grpSpPr>
          <a:xfrm>
            <a:off x="4861281" y="542032"/>
            <a:ext cx="13002956" cy="12631936"/>
            <a:chOff x="0" y="0"/>
            <a:chExt cx="13002955" cy="12631935"/>
          </a:xfrm>
        </p:grpSpPr>
        <p:sp>
          <p:nvSpPr>
            <p:cNvPr id="252" name="Abgerundetes Rechteck"/>
            <p:cNvSpPr/>
            <p:nvPr/>
          </p:nvSpPr>
          <p:spPr>
            <a:xfrm>
              <a:off x="0" y="0"/>
              <a:ext cx="13002956" cy="12631936"/>
            </a:xfrm>
            <a:prstGeom prst="roundRect">
              <a:avLst>
                <a:gd name="adj" fmla="val 13966"/>
              </a:avLst>
            </a:prstGeom>
            <a:solidFill>
              <a:srgbClr val="DCDEE0">
                <a:alpha val="56626"/>
              </a:srgbClr>
            </a:solidFill>
            <a:ln w="12700" cap="flat">
              <a:noFill/>
              <a:miter lim="400000"/>
            </a:ln>
            <a:effectLst>
              <a:outerShdw sx="100000" sy="100000" kx="0" ky="0" algn="b" rotWithShape="0" blurRad="76200" dist="195172" dir="2358138">
                <a:srgbClr val="000000">
                  <a:alpha val="26438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253" name="Pharmakodynamik"/>
            <p:cNvSpPr txBox="1"/>
            <p:nvPr/>
          </p:nvSpPr>
          <p:spPr>
            <a:xfrm>
              <a:off x="1163577" y="2546070"/>
              <a:ext cx="10828202" cy="942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sz="5500"/>
              </a:lvl1pPr>
            </a:lstStyle>
            <a:p>
              <a:pPr/>
              <a:r>
                <a:t>Pharmakodynamik</a:t>
              </a:r>
            </a:p>
          </p:txBody>
        </p:sp>
        <p:sp>
          <p:nvSpPr>
            <p:cNvPr id="254" name="Was macht das Medikament mit dem Körper ?"/>
            <p:cNvSpPr txBox="1"/>
            <p:nvPr/>
          </p:nvSpPr>
          <p:spPr>
            <a:xfrm>
              <a:off x="720137" y="9290191"/>
              <a:ext cx="12001368" cy="828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defTabSz="457200">
                <a:spcBef>
                  <a:spcPts val="4200"/>
                </a:spcBef>
                <a:defRPr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Was macht das Medikament mit dem Körper 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Class="entr" nodeType="afterEffect" presetSubtype="8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Class="entr" nodeType="afterEffect" presetSubtype="8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Class="entr" nodeType="afterEffect" presetSubtype="8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1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1" presetID="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44" grpId="4"/>
      <p:bldP build="whole" bldLvl="1" animBg="1" rev="0" advAuto="0" spid="240" grpId="3"/>
      <p:bldP build="whole" bldLvl="1" animBg="1" rev="0" advAuto="0" spid="255" grpId="6"/>
      <p:bldP build="whole" bldLvl="1" animBg="1" rev="0" advAuto="0" spid="230" grpId="1"/>
      <p:bldP build="whole" bldLvl="1" animBg="1" rev="0" advAuto="0" spid="235" grpId="2"/>
      <p:bldP build="whole" bldLvl="1" animBg="1" rev="0" advAuto="0" spid="247" grpId="5"/>
      <p:bldP build="whole" bldLvl="1" animBg="1" rev="0" advAuto="0" spid="251" grpId="7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ruppieren"/>
          <p:cNvGrpSpPr/>
          <p:nvPr/>
        </p:nvGrpSpPr>
        <p:grpSpPr>
          <a:xfrm rot="5400000">
            <a:off x="8826576" y="7938897"/>
            <a:ext cx="3550232" cy="3553560"/>
            <a:chOff x="0" y="0"/>
            <a:chExt cx="3550231" cy="3553558"/>
          </a:xfrm>
        </p:grpSpPr>
        <p:sp>
          <p:nvSpPr>
            <p:cNvPr id="257" name="Form"/>
            <p:cNvSpPr/>
            <p:nvPr/>
          </p:nvSpPr>
          <p:spPr>
            <a:xfrm>
              <a:off x="633205" y="0"/>
              <a:ext cx="1371206" cy="75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1600" fill="norm" stroke="1" extrusionOk="0">
                  <a:moveTo>
                    <a:pt x="3572" y="21600"/>
                  </a:moveTo>
                  <a:cubicBezTo>
                    <a:pt x="2470" y="21600"/>
                    <a:pt x="1383" y="20659"/>
                    <a:pt x="684" y="18884"/>
                  </a:cubicBezTo>
                  <a:cubicBezTo>
                    <a:pt x="-476" y="15938"/>
                    <a:pt x="-125" y="11810"/>
                    <a:pt x="1469" y="9664"/>
                  </a:cubicBezTo>
                  <a:cubicBezTo>
                    <a:pt x="6165" y="3342"/>
                    <a:pt x="11727" y="0"/>
                    <a:pt x="17555" y="0"/>
                  </a:cubicBezTo>
                  <a:cubicBezTo>
                    <a:pt x="19526" y="0"/>
                    <a:pt x="21124" y="2955"/>
                    <a:pt x="21124" y="6600"/>
                  </a:cubicBezTo>
                  <a:cubicBezTo>
                    <a:pt x="21124" y="10245"/>
                    <a:pt x="19526" y="13199"/>
                    <a:pt x="17555" y="13199"/>
                  </a:cubicBezTo>
                  <a:cubicBezTo>
                    <a:pt x="13247" y="13199"/>
                    <a:pt x="9137" y="15667"/>
                    <a:pt x="5670" y="20335"/>
                  </a:cubicBezTo>
                  <a:cubicBezTo>
                    <a:pt x="5036" y="21189"/>
                    <a:pt x="4301" y="21600"/>
                    <a:pt x="3572" y="21600"/>
                  </a:cubicBezTo>
                  <a:close/>
                </a:path>
              </a:pathLst>
            </a:custGeom>
            <a:solidFill>
              <a:srgbClr val="B0D35B"/>
            </a:solidFill>
            <a:ln w="63500" cap="flat">
              <a:solidFill>
                <a:srgbClr val="646E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</a:p>
          </p:txBody>
        </p:sp>
        <p:sp>
          <p:nvSpPr>
            <p:cNvPr id="258" name="Form"/>
            <p:cNvSpPr/>
            <p:nvPr/>
          </p:nvSpPr>
          <p:spPr>
            <a:xfrm>
              <a:off x="77221" y="293435"/>
              <a:ext cx="1024753" cy="1235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23" h="21072" fill="norm" stroke="1" extrusionOk="0">
                  <a:moveTo>
                    <a:pt x="4619" y="21072"/>
                  </a:moveTo>
                  <a:cubicBezTo>
                    <a:pt x="4146" y="21072"/>
                    <a:pt x="3665" y="21009"/>
                    <a:pt x="3191" y="20878"/>
                  </a:cubicBezTo>
                  <a:cubicBezTo>
                    <a:pt x="766" y="20203"/>
                    <a:pt x="-561" y="17974"/>
                    <a:pt x="227" y="15899"/>
                  </a:cubicBezTo>
                  <a:cubicBezTo>
                    <a:pt x="2514" y="9874"/>
                    <a:pt x="7082" y="4496"/>
                    <a:pt x="13090" y="756"/>
                  </a:cubicBezTo>
                  <a:cubicBezTo>
                    <a:pt x="15152" y="-528"/>
                    <a:pt x="18039" y="-137"/>
                    <a:pt x="19539" y="1627"/>
                  </a:cubicBezTo>
                  <a:cubicBezTo>
                    <a:pt x="21039" y="3392"/>
                    <a:pt x="20584" y="5863"/>
                    <a:pt x="18522" y="7147"/>
                  </a:cubicBezTo>
                  <a:cubicBezTo>
                    <a:pt x="14077" y="9913"/>
                    <a:pt x="10699" y="13889"/>
                    <a:pt x="9009" y="18341"/>
                  </a:cubicBezTo>
                  <a:cubicBezTo>
                    <a:pt x="8375" y="20010"/>
                    <a:pt x="6565" y="21072"/>
                    <a:pt x="4619" y="21072"/>
                  </a:cubicBezTo>
                  <a:close/>
                </a:path>
              </a:pathLst>
            </a:custGeom>
            <a:solidFill>
              <a:srgbClr val="B0D35B"/>
            </a:solidFill>
            <a:ln w="63500" cap="flat">
              <a:solidFill>
                <a:srgbClr val="646E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</a:p>
          </p:txBody>
        </p:sp>
        <p:sp>
          <p:nvSpPr>
            <p:cNvPr id="259" name="Form"/>
            <p:cNvSpPr/>
            <p:nvPr/>
          </p:nvSpPr>
          <p:spPr>
            <a:xfrm>
              <a:off x="0" y="1065635"/>
              <a:ext cx="538567" cy="1418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8" h="21180" fill="norm" stroke="1" extrusionOk="0">
                  <a:moveTo>
                    <a:pt x="11694" y="21180"/>
                  </a:moveTo>
                  <a:cubicBezTo>
                    <a:pt x="7971" y="21180"/>
                    <a:pt x="4510" y="20250"/>
                    <a:pt x="3297" y="18788"/>
                  </a:cubicBezTo>
                  <a:cubicBezTo>
                    <a:pt x="1109" y="16148"/>
                    <a:pt x="0" y="13390"/>
                    <a:pt x="0" y="10590"/>
                  </a:cubicBezTo>
                  <a:cubicBezTo>
                    <a:pt x="0" y="7793"/>
                    <a:pt x="1109" y="5035"/>
                    <a:pt x="3297" y="2393"/>
                  </a:cubicBezTo>
                  <a:cubicBezTo>
                    <a:pt x="4802" y="576"/>
                    <a:pt x="9780" y="-420"/>
                    <a:pt x="14421" y="170"/>
                  </a:cubicBezTo>
                  <a:cubicBezTo>
                    <a:pt x="19060" y="760"/>
                    <a:pt x="21599" y="2711"/>
                    <a:pt x="20094" y="4529"/>
                  </a:cubicBezTo>
                  <a:cubicBezTo>
                    <a:pt x="18479" y="6480"/>
                    <a:pt x="17660" y="8519"/>
                    <a:pt x="17660" y="10590"/>
                  </a:cubicBezTo>
                  <a:cubicBezTo>
                    <a:pt x="17660" y="12663"/>
                    <a:pt x="18478" y="14702"/>
                    <a:pt x="20094" y="16650"/>
                  </a:cubicBezTo>
                  <a:cubicBezTo>
                    <a:pt x="21600" y="18468"/>
                    <a:pt x="19061" y="20420"/>
                    <a:pt x="14423" y="21010"/>
                  </a:cubicBezTo>
                  <a:cubicBezTo>
                    <a:pt x="13517" y="21125"/>
                    <a:pt x="12598" y="21180"/>
                    <a:pt x="11694" y="21180"/>
                  </a:cubicBezTo>
                  <a:close/>
                </a:path>
              </a:pathLst>
            </a:custGeom>
            <a:solidFill>
              <a:srgbClr val="B0D35B"/>
            </a:solidFill>
            <a:ln w="63500" cap="flat">
              <a:solidFill>
                <a:srgbClr val="646E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</a:p>
          </p:txBody>
        </p:sp>
        <p:sp>
          <p:nvSpPr>
            <p:cNvPr id="260" name="Form"/>
            <p:cNvSpPr/>
            <p:nvPr/>
          </p:nvSpPr>
          <p:spPr>
            <a:xfrm>
              <a:off x="77221" y="2023166"/>
              <a:ext cx="1024751" cy="12355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23" h="21120" fill="norm" stroke="1" extrusionOk="0">
                  <a:moveTo>
                    <a:pt x="15803" y="21120"/>
                  </a:moveTo>
                  <a:cubicBezTo>
                    <a:pt x="14860" y="21120"/>
                    <a:pt x="13910" y="20874"/>
                    <a:pt x="13089" y="20362"/>
                  </a:cubicBezTo>
                  <a:cubicBezTo>
                    <a:pt x="7079" y="16610"/>
                    <a:pt x="2511" y="11219"/>
                    <a:pt x="227" y="5183"/>
                  </a:cubicBezTo>
                  <a:cubicBezTo>
                    <a:pt x="-560" y="3103"/>
                    <a:pt x="768" y="870"/>
                    <a:pt x="3193" y="195"/>
                  </a:cubicBezTo>
                  <a:cubicBezTo>
                    <a:pt x="5619" y="-480"/>
                    <a:pt x="8223" y="659"/>
                    <a:pt x="9010" y="2739"/>
                  </a:cubicBezTo>
                  <a:cubicBezTo>
                    <a:pt x="10697" y="7198"/>
                    <a:pt x="14076" y="11182"/>
                    <a:pt x="18523" y="13958"/>
                  </a:cubicBezTo>
                  <a:cubicBezTo>
                    <a:pt x="20585" y="15245"/>
                    <a:pt x="21040" y="17722"/>
                    <a:pt x="19539" y="19490"/>
                  </a:cubicBezTo>
                  <a:cubicBezTo>
                    <a:pt x="18636" y="20555"/>
                    <a:pt x="17229" y="21120"/>
                    <a:pt x="15803" y="21120"/>
                  </a:cubicBezTo>
                  <a:close/>
                </a:path>
              </a:pathLst>
            </a:custGeom>
            <a:solidFill>
              <a:srgbClr val="B0D35B"/>
            </a:solidFill>
            <a:ln w="63500" cap="flat">
              <a:solidFill>
                <a:srgbClr val="646E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</a:p>
          </p:txBody>
        </p:sp>
        <p:sp>
          <p:nvSpPr>
            <p:cNvPr id="261" name="Form"/>
            <p:cNvSpPr/>
            <p:nvPr/>
          </p:nvSpPr>
          <p:spPr>
            <a:xfrm>
              <a:off x="633205" y="2795366"/>
              <a:ext cx="1371206" cy="758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0754" fill="norm" stroke="1" extrusionOk="0">
                  <a:moveTo>
                    <a:pt x="17555" y="20754"/>
                  </a:moveTo>
                  <a:cubicBezTo>
                    <a:pt x="11727" y="20754"/>
                    <a:pt x="6165" y="17543"/>
                    <a:pt x="1469" y="11468"/>
                  </a:cubicBezTo>
                  <a:cubicBezTo>
                    <a:pt x="-125" y="9407"/>
                    <a:pt x="-476" y="5441"/>
                    <a:pt x="684" y="2610"/>
                  </a:cubicBezTo>
                  <a:cubicBezTo>
                    <a:pt x="1844" y="-222"/>
                    <a:pt x="4077" y="-846"/>
                    <a:pt x="5670" y="1215"/>
                  </a:cubicBezTo>
                  <a:cubicBezTo>
                    <a:pt x="9137" y="5700"/>
                    <a:pt x="13247" y="8071"/>
                    <a:pt x="17555" y="8071"/>
                  </a:cubicBezTo>
                  <a:cubicBezTo>
                    <a:pt x="19526" y="8071"/>
                    <a:pt x="21124" y="10911"/>
                    <a:pt x="21124" y="14413"/>
                  </a:cubicBezTo>
                  <a:cubicBezTo>
                    <a:pt x="21124" y="17915"/>
                    <a:pt x="19526" y="20754"/>
                    <a:pt x="17555" y="20754"/>
                  </a:cubicBezTo>
                  <a:close/>
                </a:path>
              </a:pathLst>
            </a:custGeom>
            <a:solidFill>
              <a:srgbClr val="B0D35B"/>
            </a:solidFill>
            <a:ln w="63500" cap="flat">
              <a:solidFill>
                <a:srgbClr val="646E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</a:p>
          </p:txBody>
        </p:sp>
        <p:sp>
          <p:nvSpPr>
            <p:cNvPr id="262" name="Form"/>
            <p:cNvSpPr/>
            <p:nvPr/>
          </p:nvSpPr>
          <p:spPr>
            <a:xfrm>
              <a:off x="1544403" y="2795366"/>
              <a:ext cx="1371206" cy="7581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0753" fill="norm" stroke="1" extrusionOk="0">
                  <a:moveTo>
                    <a:pt x="3569" y="20753"/>
                  </a:moveTo>
                  <a:cubicBezTo>
                    <a:pt x="1598" y="20753"/>
                    <a:pt x="0" y="17914"/>
                    <a:pt x="0" y="14412"/>
                  </a:cubicBezTo>
                  <a:cubicBezTo>
                    <a:pt x="0" y="10910"/>
                    <a:pt x="1598" y="8071"/>
                    <a:pt x="3569" y="8071"/>
                  </a:cubicBezTo>
                  <a:cubicBezTo>
                    <a:pt x="7877" y="8071"/>
                    <a:pt x="11987" y="5700"/>
                    <a:pt x="15454" y="1215"/>
                  </a:cubicBezTo>
                  <a:cubicBezTo>
                    <a:pt x="17048" y="-847"/>
                    <a:pt x="19280" y="-222"/>
                    <a:pt x="20440" y="2609"/>
                  </a:cubicBezTo>
                  <a:cubicBezTo>
                    <a:pt x="21600" y="5440"/>
                    <a:pt x="21249" y="9406"/>
                    <a:pt x="19655" y="11468"/>
                  </a:cubicBezTo>
                  <a:cubicBezTo>
                    <a:pt x="14959" y="17542"/>
                    <a:pt x="9397" y="20753"/>
                    <a:pt x="3569" y="20753"/>
                  </a:cubicBezTo>
                  <a:close/>
                </a:path>
              </a:pathLst>
            </a:custGeom>
            <a:solidFill>
              <a:srgbClr val="B0D35B"/>
            </a:solidFill>
            <a:ln w="63500" cap="flat">
              <a:solidFill>
                <a:srgbClr val="646E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</a:p>
          </p:txBody>
        </p:sp>
        <p:sp>
          <p:nvSpPr>
            <p:cNvPr id="263" name="Form"/>
            <p:cNvSpPr/>
            <p:nvPr/>
          </p:nvSpPr>
          <p:spPr>
            <a:xfrm>
              <a:off x="2455599" y="2023166"/>
              <a:ext cx="1024681" cy="1235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24" h="21120" fill="norm" stroke="1" extrusionOk="0">
                  <a:moveTo>
                    <a:pt x="4622" y="21120"/>
                  </a:moveTo>
                  <a:cubicBezTo>
                    <a:pt x="3195" y="21120"/>
                    <a:pt x="1789" y="20555"/>
                    <a:pt x="885" y="19491"/>
                  </a:cubicBezTo>
                  <a:cubicBezTo>
                    <a:pt x="-616" y="17723"/>
                    <a:pt x="-161" y="15246"/>
                    <a:pt x="1900" y="13959"/>
                  </a:cubicBezTo>
                  <a:cubicBezTo>
                    <a:pt x="6349" y="11181"/>
                    <a:pt x="9727" y="7197"/>
                    <a:pt x="11413" y="2740"/>
                  </a:cubicBezTo>
                  <a:cubicBezTo>
                    <a:pt x="12200" y="660"/>
                    <a:pt x="14803" y="-480"/>
                    <a:pt x="17229" y="195"/>
                  </a:cubicBezTo>
                  <a:cubicBezTo>
                    <a:pt x="19655" y="869"/>
                    <a:pt x="20984" y="3102"/>
                    <a:pt x="20197" y="5183"/>
                  </a:cubicBezTo>
                  <a:cubicBezTo>
                    <a:pt x="17915" y="11217"/>
                    <a:pt x="13348" y="16608"/>
                    <a:pt x="7335" y="20361"/>
                  </a:cubicBezTo>
                  <a:cubicBezTo>
                    <a:pt x="6515" y="20873"/>
                    <a:pt x="5564" y="21120"/>
                    <a:pt x="4622" y="21120"/>
                  </a:cubicBezTo>
                  <a:close/>
                </a:path>
              </a:pathLst>
            </a:custGeom>
            <a:solidFill>
              <a:srgbClr val="B0D35B"/>
            </a:solidFill>
            <a:ln w="63500" cap="flat">
              <a:solidFill>
                <a:srgbClr val="646E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</a:p>
          </p:txBody>
        </p:sp>
        <p:sp>
          <p:nvSpPr>
            <p:cNvPr id="264" name="Form"/>
            <p:cNvSpPr/>
            <p:nvPr/>
          </p:nvSpPr>
          <p:spPr>
            <a:xfrm>
              <a:off x="3011584" y="1065635"/>
              <a:ext cx="538648" cy="141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7" h="21180" fill="norm" stroke="1" extrusionOk="0">
                  <a:moveTo>
                    <a:pt x="8832" y="21180"/>
                  </a:moveTo>
                  <a:cubicBezTo>
                    <a:pt x="7927" y="21180"/>
                    <a:pt x="7007" y="21125"/>
                    <a:pt x="6099" y="21009"/>
                  </a:cubicBezTo>
                  <a:cubicBezTo>
                    <a:pt x="1463" y="20418"/>
                    <a:pt x="-1073" y="18466"/>
                    <a:pt x="435" y="16648"/>
                  </a:cubicBezTo>
                  <a:cubicBezTo>
                    <a:pt x="2051" y="14702"/>
                    <a:pt x="2870" y="12663"/>
                    <a:pt x="2870" y="10589"/>
                  </a:cubicBezTo>
                  <a:cubicBezTo>
                    <a:pt x="2870" y="8520"/>
                    <a:pt x="2052" y="6480"/>
                    <a:pt x="438" y="4528"/>
                  </a:cubicBezTo>
                  <a:cubicBezTo>
                    <a:pt x="-1065" y="2710"/>
                    <a:pt x="1477" y="758"/>
                    <a:pt x="6116" y="169"/>
                  </a:cubicBezTo>
                  <a:cubicBezTo>
                    <a:pt x="10757" y="-420"/>
                    <a:pt x="15732" y="577"/>
                    <a:pt x="17235" y="2395"/>
                  </a:cubicBezTo>
                  <a:cubicBezTo>
                    <a:pt x="19419" y="5038"/>
                    <a:pt x="20527" y="7794"/>
                    <a:pt x="20527" y="10589"/>
                  </a:cubicBezTo>
                  <a:cubicBezTo>
                    <a:pt x="20527" y="13391"/>
                    <a:pt x="19417" y="16150"/>
                    <a:pt x="17226" y="18789"/>
                  </a:cubicBezTo>
                  <a:cubicBezTo>
                    <a:pt x="16013" y="20251"/>
                    <a:pt x="12553" y="21180"/>
                    <a:pt x="8832" y="21180"/>
                  </a:cubicBezTo>
                  <a:close/>
                </a:path>
              </a:pathLst>
            </a:custGeom>
            <a:solidFill>
              <a:srgbClr val="B0D35B"/>
            </a:solidFill>
            <a:ln w="63500" cap="flat">
              <a:solidFill>
                <a:srgbClr val="646E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</a:p>
          </p:txBody>
        </p:sp>
        <p:sp>
          <p:nvSpPr>
            <p:cNvPr id="265" name="Form"/>
            <p:cNvSpPr/>
            <p:nvPr/>
          </p:nvSpPr>
          <p:spPr>
            <a:xfrm>
              <a:off x="2455599" y="293435"/>
              <a:ext cx="1024828" cy="123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23" h="21072" fill="norm" stroke="1" extrusionOk="0">
                  <a:moveTo>
                    <a:pt x="15804" y="21072"/>
                  </a:moveTo>
                  <a:cubicBezTo>
                    <a:pt x="13858" y="21072"/>
                    <a:pt x="12049" y="20010"/>
                    <a:pt x="11415" y="18341"/>
                  </a:cubicBezTo>
                  <a:cubicBezTo>
                    <a:pt x="9725" y="13890"/>
                    <a:pt x="6346" y="9914"/>
                    <a:pt x="1900" y="7145"/>
                  </a:cubicBezTo>
                  <a:cubicBezTo>
                    <a:pt x="-161" y="5861"/>
                    <a:pt x="-616" y="3390"/>
                    <a:pt x="884" y="1626"/>
                  </a:cubicBezTo>
                  <a:cubicBezTo>
                    <a:pt x="2384" y="-138"/>
                    <a:pt x="5272" y="-528"/>
                    <a:pt x="7334" y="756"/>
                  </a:cubicBezTo>
                  <a:cubicBezTo>
                    <a:pt x="13341" y="4498"/>
                    <a:pt x="17909" y="9876"/>
                    <a:pt x="20196" y="15899"/>
                  </a:cubicBezTo>
                  <a:cubicBezTo>
                    <a:pt x="20984" y="17974"/>
                    <a:pt x="19657" y="20203"/>
                    <a:pt x="17232" y="20878"/>
                  </a:cubicBezTo>
                  <a:cubicBezTo>
                    <a:pt x="16758" y="21009"/>
                    <a:pt x="16277" y="21072"/>
                    <a:pt x="15804" y="21072"/>
                  </a:cubicBezTo>
                  <a:close/>
                </a:path>
              </a:pathLst>
            </a:custGeom>
            <a:solidFill>
              <a:srgbClr val="B0D35B"/>
            </a:solidFill>
            <a:ln w="63500" cap="flat">
              <a:solidFill>
                <a:srgbClr val="646E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</a:p>
          </p:txBody>
        </p:sp>
        <p:sp>
          <p:nvSpPr>
            <p:cNvPr id="266" name="Form"/>
            <p:cNvSpPr/>
            <p:nvPr/>
          </p:nvSpPr>
          <p:spPr>
            <a:xfrm>
              <a:off x="1544403" y="0"/>
              <a:ext cx="1371205" cy="75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1600" fill="norm" stroke="1" extrusionOk="0">
                  <a:moveTo>
                    <a:pt x="17552" y="21600"/>
                  </a:moveTo>
                  <a:cubicBezTo>
                    <a:pt x="16823" y="21600"/>
                    <a:pt x="16089" y="21189"/>
                    <a:pt x="15455" y="20336"/>
                  </a:cubicBezTo>
                  <a:cubicBezTo>
                    <a:pt x="11986" y="15667"/>
                    <a:pt x="7876" y="13199"/>
                    <a:pt x="3569" y="13199"/>
                  </a:cubicBezTo>
                  <a:cubicBezTo>
                    <a:pt x="1598" y="13199"/>
                    <a:pt x="0" y="10245"/>
                    <a:pt x="0" y="6600"/>
                  </a:cubicBezTo>
                  <a:cubicBezTo>
                    <a:pt x="0" y="2955"/>
                    <a:pt x="1598" y="0"/>
                    <a:pt x="3569" y="0"/>
                  </a:cubicBezTo>
                  <a:cubicBezTo>
                    <a:pt x="9395" y="0"/>
                    <a:pt x="14958" y="3342"/>
                    <a:pt x="19655" y="9664"/>
                  </a:cubicBezTo>
                  <a:cubicBezTo>
                    <a:pt x="21248" y="11809"/>
                    <a:pt x="21600" y="15937"/>
                    <a:pt x="20440" y="18883"/>
                  </a:cubicBezTo>
                  <a:cubicBezTo>
                    <a:pt x="19742" y="20658"/>
                    <a:pt x="18654" y="21600"/>
                    <a:pt x="17552" y="21600"/>
                  </a:cubicBezTo>
                  <a:close/>
                </a:path>
              </a:pathLst>
            </a:custGeom>
            <a:solidFill>
              <a:srgbClr val="B0D35B"/>
            </a:solidFill>
            <a:ln w="63500" cap="flat">
              <a:solidFill>
                <a:srgbClr val="646E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</a:p>
          </p:txBody>
        </p:sp>
        <p:sp>
          <p:nvSpPr>
            <p:cNvPr id="267" name="38%"/>
            <p:cNvSpPr txBox="1"/>
            <p:nvPr/>
          </p:nvSpPr>
          <p:spPr>
            <a:xfrm>
              <a:off x="386778" y="896130"/>
              <a:ext cx="2776679" cy="17613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defRPr sz="2300">
                  <a:solidFill>
                    <a:srgbClr val="00A8FF"/>
                  </a:solidFill>
                  <a:latin typeface="Avenir Next Condensed Demi Bold"/>
                  <a:ea typeface="Avenir Next Condensed Demi Bold"/>
                  <a:cs typeface="Avenir Next Condensed Demi Bold"/>
                  <a:sym typeface="Avenir Next Condensed Demi Bold"/>
                </a:defRPr>
              </a:lvl1pPr>
            </a:lstStyle>
            <a:p>
              <a:pPr/>
              <a:r>
                <a:t>38%</a:t>
              </a:r>
            </a:p>
          </p:txBody>
        </p:sp>
      </p:grpSp>
      <p:grpSp>
        <p:nvGrpSpPr>
          <p:cNvPr id="271" name="Gruppieren"/>
          <p:cNvGrpSpPr/>
          <p:nvPr/>
        </p:nvGrpSpPr>
        <p:grpSpPr>
          <a:xfrm>
            <a:off x="8809867" y="376854"/>
            <a:ext cx="6203679" cy="12695712"/>
            <a:chOff x="0" y="0"/>
            <a:chExt cx="6203677" cy="12695711"/>
          </a:xfrm>
        </p:grpSpPr>
        <p:sp>
          <p:nvSpPr>
            <p:cNvPr id="269" name="Abgerundetes Rechteck"/>
            <p:cNvSpPr/>
            <p:nvPr/>
          </p:nvSpPr>
          <p:spPr>
            <a:xfrm>
              <a:off x="82136" y="0"/>
              <a:ext cx="6039407" cy="12695712"/>
            </a:xfrm>
            <a:prstGeom prst="roundRect">
              <a:avLst>
                <a:gd name="adj" fmla="val 14848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584200">
                <a:defRPr sz="10400"/>
              </a:pPr>
            </a:p>
          </p:txBody>
        </p:sp>
        <p:sp>
          <p:nvSpPr>
            <p:cNvPr id="270" name="Form"/>
            <p:cNvSpPr/>
            <p:nvPr/>
          </p:nvSpPr>
          <p:spPr>
            <a:xfrm>
              <a:off x="0" y="13478"/>
              <a:ext cx="6203678" cy="12668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190" y="0"/>
                  </a:moveTo>
                  <a:cubicBezTo>
                    <a:pt x="1555" y="0"/>
                    <a:pt x="224" y="650"/>
                    <a:pt x="224" y="1451"/>
                  </a:cubicBezTo>
                  <a:lnTo>
                    <a:pt x="224" y="2644"/>
                  </a:lnTo>
                  <a:lnTo>
                    <a:pt x="49" y="2644"/>
                  </a:lnTo>
                  <a:cubicBezTo>
                    <a:pt x="21" y="2644"/>
                    <a:pt x="0" y="2656"/>
                    <a:pt x="0" y="2673"/>
                  </a:cubicBezTo>
                  <a:lnTo>
                    <a:pt x="0" y="3550"/>
                  </a:lnTo>
                  <a:cubicBezTo>
                    <a:pt x="0" y="3566"/>
                    <a:pt x="21" y="3580"/>
                    <a:pt x="49" y="3580"/>
                  </a:cubicBezTo>
                  <a:lnTo>
                    <a:pt x="224" y="3580"/>
                  </a:lnTo>
                  <a:lnTo>
                    <a:pt x="224" y="4570"/>
                  </a:lnTo>
                  <a:cubicBezTo>
                    <a:pt x="100" y="4570"/>
                    <a:pt x="0" y="4620"/>
                    <a:pt x="0" y="4680"/>
                  </a:cubicBezTo>
                  <a:lnTo>
                    <a:pt x="0" y="6050"/>
                  </a:lnTo>
                  <a:cubicBezTo>
                    <a:pt x="0" y="6111"/>
                    <a:pt x="100" y="6161"/>
                    <a:pt x="224" y="6161"/>
                  </a:cubicBezTo>
                  <a:lnTo>
                    <a:pt x="224" y="6499"/>
                  </a:lnTo>
                  <a:cubicBezTo>
                    <a:pt x="100" y="6499"/>
                    <a:pt x="0" y="6548"/>
                    <a:pt x="0" y="6608"/>
                  </a:cubicBezTo>
                  <a:lnTo>
                    <a:pt x="0" y="7978"/>
                  </a:lnTo>
                  <a:cubicBezTo>
                    <a:pt x="0" y="8039"/>
                    <a:pt x="100" y="8088"/>
                    <a:pt x="224" y="8088"/>
                  </a:cubicBezTo>
                  <a:lnTo>
                    <a:pt x="224" y="20149"/>
                  </a:lnTo>
                  <a:cubicBezTo>
                    <a:pt x="224" y="20950"/>
                    <a:pt x="1555" y="21600"/>
                    <a:pt x="3190" y="21600"/>
                  </a:cubicBezTo>
                  <a:lnTo>
                    <a:pt x="18537" y="21600"/>
                  </a:lnTo>
                  <a:cubicBezTo>
                    <a:pt x="20172" y="21600"/>
                    <a:pt x="21500" y="20950"/>
                    <a:pt x="21500" y="20149"/>
                  </a:cubicBezTo>
                  <a:lnTo>
                    <a:pt x="21500" y="6135"/>
                  </a:lnTo>
                  <a:cubicBezTo>
                    <a:pt x="21556" y="6115"/>
                    <a:pt x="21600" y="6087"/>
                    <a:pt x="21600" y="6050"/>
                  </a:cubicBezTo>
                  <a:cubicBezTo>
                    <a:pt x="21600" y="6050"/>
                    <a:pt x="21600" y="4680"/>
                    <a:pt x="21600" y="4680"/>
                  </a:cubicBezTo>
                  <a:cubicBezTo>
                    <a:pt x="21600" y="4644"/>
                    <a:pt x="21556" y="4617"/>
                    <a:pt x="21500" y="4597"/>
                  </a:cubicBezTo>
                  <a:lnTo>
                    <a:pt x="21500" y="1451"/>
                  </a:lnTo>
                  <a:cubicBezTo>
                    <a:pt x="21500" y="650"/>
                    <a:pt x="20172" y="0"/>
                    <a:pt x="18537" y="0"/>
                  </a:cubicBezTo>
                  <a:lnTo>
                    <a:pt x="3190" y="0"/>
                  </a:lnTo>
                  <a:close/>
                  <a:moveTo>
                    <a:pt x="3190" y="165"/>
                  </a:moveTo>
                  <a:cubicBezTo>
                    <a:pt x="3189" y="165"/>
                    <a:pt x="18537" y="165"/>
                    <a:pt x="18537" y="165"/>
                  </a:cubicBezTo>
                  <a:cubicBezTo>
                    <a:pt x="19986" y="165"/>
                    <a:pt x="21162" y="742"/>
                    <a:pt x="21162" y="1451"/>
                  </a:cubicBezTo>
                  <a:lnTo>
                    <a:pt x="21162" y="4658"/>
                  </a:lnTo>
                  <a:cubicBezTo>
                    <a:pt x="21158" y="4666"/>
                    <a:pt x="21144" y="4671"/>
                    <a:pt x="21144" y="4680"/>
                  </a:cubicBezTo>
                  <a:lnTo>
                    <a:pt x="21144" y="6050"/>
                  </a:lnTo>
                  <a:cubicBezTo>
                    <a:pt x="21144" y="6059"/>
                    <a:pt x="21159" y="6065"/>
                    <a:pt x="21162" y="6073"/>
                  </a:cubicBezTo>
                  <a:lnTo>
                    <a:pt x="21162" y="20149"/>
                  </a:lnTo>
                  <a:cubicBezTo>
                    <a:pt x="21162" y="20858"/>
                    <a:pt x="19986" y="21435"/>
                    <a:pt x="18537" y="21435"/>
                  </a:cubicBezTo>
                  <a:lnTo>
                    <a:pt x="3190" y="21435"/>
                  </a:lnTo>
                  <a:cubicBezTo>
                    <a:pt x="1741" y="21435"/>
                    <a:pt x="562" y="20858"/>
                    <a:pt x="562" y="20149"/>
                  </a:cubicBezTo>
                  <a:lnTo>
                    <a:pt x="562" y="1451"/>
                  </a:lnTo>
                  <a:cubicBezTo>
                    <a:pt x="562" y="742"/>
                    <a:pt x="1741" y="165"/>
                    <a:pt x="3190" y="165"/>
                  </a:cubicBezTo>
                  <a:close/>
                  <a:moveTo>
                    <a:pt x="10700" y="440"/>
                  </a:moveTo>
                  <a:cubicBezTo>
                    <a:pt x="10568" y="440"/>
                    <a:pt x="10460" y="493"/>
                    <a:pt x="10460" y="558"/>
                  </a:cubicBezTo>
                  <a:cubicBezTo>
                    <a:pt x="10460" y="623"/>
                    <a:pt x="10568" y="674"/>
                    <a:pt x="10700" y="674"/>
                  </a:cubicBezTo>
                  <a:cubicBezTo>
                    <a:pt x="10832" y="674"/>
                    <a:pt x="10938" y="623"/>
                    <a:pt x="10938" y="558"/>
                  </a:cubicBezTo>
                  <a:cubicBezTo>
                    <a:pt x="10938" y="493"/>
                    <a:pt x="10832" y="440"/>
                    <a:pt x="10700" y="440"/>
                  </a:cubicBezTo>
                  <a:close/>
                  <a:moveTo>
                    <a:pt x="10700" y="481"/>
                  </a:moveTo>
                  <a:cubicBezTo>
                    <a:pt x="10786" y="481"/>
                    <a:pt x="10854" y="516"/>
                    <a:pt x="10854" y="558"/>
                  </a:cubicBezTo>
                  <a:cubicBezTo>
                    <a:pt x="10854" y="600"/>
                    <a:pt x="10786" y="633"/>
                    <a:pt x="10700" y="633"/>
                  </a:cubicBezTo>
                  <a:cubicBezTo>
                    <a:pt x="10614" y="633"/>
                    <a:pt x="10543" y="600"/>
                    <a:pt x="10543" y="558"/>
                  </a:cubicBezTo>
                  <a:cubicBezTo>
                    <a:pt x="10543" y="516"/>
                    <a:pt x="10614" y="481"/>
                    <a:pt x="10700" y="481"/>
                  </a:cubicBezTo>
                  <a:close/>
                  <a:moveTo>
                    <a:pt x="7270" y="1102"/>
                  </a:moveTo>
                  <a:cubicBezTo>
                    <a:pt x="7044" y="1102"/>
                    <a:pt x="6860" y="1192"/>
                    <a:pt x="6860" y="1303"/>
                  </a:cubicBezTo>
                  <a:cubicBezTo>
                    <a:pt x="6860" y="1414"/>
                    <a:pt x="7044" y="1504"/>
                    <a:pt x="7270" y="1504"/>
                  </a:cubicBezTo>
                  <a:cubicBezTo>
                    <a:pt x="7497" y="1504"/>
                    <a:pt x="7683" y="1414"/>
                    <a:pt x="7683" y="1303"/>
                  </a:cubicBezTo>
                  <a:cubicBezTo>
                    <a:pt x="7683" y="1192"/>
                    <a:pt x="7497" y="1102"/>
                    <a:pt x="7270" y="1102"/>
                  </a:cubicBezTo>
                  <a:close/>
                  <a:moveTo>
                    <a:pt x="7270" y="1143"/>
                  </a:moveTo>
                  <a:cubicBezTo>
                    <a:pt x="7450" y="1143"/>
                    <a:pt x="7597" y="1214"/>
                    <a:pt x="7597" y="1303"/>
                  </a:cubicBezTo>
                  <a:cubicBezTo>
                    <a:pt x="7597" y="1391"/>
                    <a:pt x="7450" y="1463"/>
                    <a:pt x="7270" y="1463"/>
                  </a:cubicBezTo>
                  <a:cubicBezTo>
                    <a:pt x="7090" y="1463"/>
                    <a:pt x="6943" y="1391"/>
                    <a:pt x="6943" y="1303"/>
                  </a:cubicBezTo>
                  <a:cubicBezTo>
                    <a:pt x="6943" y="1214"/>
                    <a:pt x="7090" y="1143"/>
                    <a:pt x="7270" y="1143"/>
                  </a:cubicBezTo>
                  <a:close/>
                  <a:moveTo>
                    <a:pt x="9212" y="1156"/>
                  </a:moveTo>
                  <a:cubicBezTo>
                    <a:pt x="9094" y="1156"/>
                    <a:pt x="8996" y="1203"/>
                    <a:pt x="8996" y="1260"/>
                  </a:cubicBezTo>
                  <a:cubicBezTo>
                    <a:pt x="8996" y="1318"/>
                    <a:pt x="9094" y="1363"/>
                    <a:pt x="9212" y="1363"/>
                  </a:cubicBezTo>
                  <a:lnTo>
                    <a:pt x="12248" y="1363"/>
                  </a:lnTo>
                  <a:cubicBezTo>
                    <a:pt x="12366" y="1363"/>
                    <a:pt x="12461" y="1318"/>
                    <a:pt x="12461" y="1260"/>
                  </a:cubicBezTo>
                  <a:cubicBezTo>
                    <a:pt x="12461" y="1203"/>
                    <a:pt x="12366" y="1156"/>
                    <a:pt x="12248" y="1156"/>
                  </a:cubicBezTo>
                  <a:lnTo>
                    <a:pt x="9212" y="1156"/>
                  </a:lnTo>
                  <a:close/>
                  <a:moveTo>
                    <a:pt x="9212" y="1198"/>
                  </a:moveTo>
                  <a:cubicBezTo>
                    <a:pt x="9212" y="1198"/>
                    <a:pt x="12248" y="1198"/>
                    <a:pt x="12248" y="1198"/>
                  </a:cubicBezTo>
                  <a:cubicBezTo>
                    <a:pt x="12319" y="1198"/>
                    <a:pt x="12377" y="1226"/>
                    <a:pt x="12377" y="1260"/>
                  </a:cubicBezTo>
                  <a:cubicBezTo>
                    <a:pt x="12377" y="1295"/>
                    <a:pt x="12319" y="1322"/>
                    <a:pt x="12248" y="1322"/>
                  </a:cubicBezTo>
                  <a:lnTo>
                    <a:pt x="9212" y="1322"/>
                  </a:lnTo>
                  <a:cubicBezTo>
                    <a:pt x="9140" y="1322"/>
                    <a:pt x="9082" y="1295"/>
                    <a:pt x="9082" y="1260"/>
                  </a:cubicBezTo>
                  <a:cubicBezTo>
                    <a:pt x="9082" y="1226"/>
                    <a:pt x="9140" y="1198"/>
                    <a:pt x="9212" y="1198"/>
                  </a:cubicBezTo>
                  <a:close/>
                  <a:moveTo>
                    <a:pt x="1237" y="2533"/>
                  </a:moveTo>
                  <a:lnTo>
                    <a:pt x="1237" y="2588"/>
                  </a:lnTo>
                  <a:lnTo>
                    <a:pt x="1237" y="18948"/>
                  </a:lnTo>
                  <a:lnTo>
                    <a:pt x="1237" y="19004"/>
                  </a:lnTo>
                  <a:lnTo>
                    <a:pt x="1350" y="19004"/>
                  </a:lnTo>
                  <a:lnTo>
                    <a:pt x="20115" y="19004"/>
                  </a:lnTo>
                  <a:cubicBezTo>
                    <a:pt x="20115" y="19004"/>
                    <a:pt x="20225" y="19004"/>
                    <a:pt x="20225" y="19004"/>
                  </a:cubicBezTo>
                  <a:lnTo>
                    <a:pt x="20225" y="18948"/>
                  </a:lnTo>
                  <a:lnTo>
                    <a:pt x="20225" y="2588"/>
                  </a:lnTo>
                  <a:lnTo>
                    <a:pt x="20225" y="2533"/>
                  </a:lnTo>
                  <a:lnTo>
                    <a:pt x="20115" y="2533"/>
                  </a:lnTo>
                  <a:lnTo>
                    <a:pt x="1350" y="2533"/>
                  </a:lnTo>
                  <a:lnTo>
                    <a:pt x="1237" y="2533"/>
                  </a:lnTo>
                  <a:close/>
                  <a:moveTo>
                    <a:pt x="1350" y="2588"/>
                  </a:moveTo>
                  <a:lnTo>
                    <a:pt x="20115" y="2588"/>
                  </a:lnTo>
                  <a:lnTo>
                    <a:pt x="20115" y="18948"/>
                  </a:lnTo>
                  <a:cubicBezTo>
                    <a:pt x="20115" y="18948"/>
                    <a:pt x="1350" y="18948"/>
                    <a:pt x="1350" y="18948"/>
                  </a:cubicBezTo>
                  <a:lnTo>
                    <a:pt x="1350" y="2588"/>
                  </a:lnTo>
                  <a:close/>
                  <a:moveTo>
                    <a:pt x="10703" y="19331"/>
                  </a:moveTo>
                  <a:cubicBezTo>
                    <a:pt x="9701" y="19331"/>
                    <a:pt x="8885" y="19730"/>
                    <a:pt x="8885" y="20221"/>
                  </a:cubicBezTo>
                  <a:cubicBezTo>
                    <a:pt x="8885" y="20711"/>
                    <a:pt x="9701" y="21109"/>
                    <a:pt x="10703" y="21109"/>
                  </a:cubicBezTo>
                  <a:cubicBezTo>
                    <a:pt x="11705" y="21109"/>
                    <a:pt x="12518" y="20711"/>
                    <a:pt x="12518" y="20221"/>
                  </a:cubicBezTo>
                  <a:cubicBezTo>
                    <a:pt x="12518" y="19730"/>
                    <a:pt x="11705" y="19331"/>
                    <a:pt x="10703" y="19331"/>
                  </a:cubicBezTo>
                  <a:close/>
                  <a:moveTo>
                    <a:pt x="10703" y="19372"/>
                  </a:moveTo>
                  <a:cubicBezTo>
                    <a:pt x="11658" y="19372"/>
                    <a:pt x="12434" y="19753"/>
                    <a:pt x="12434" y="20221"/>
                  </a:cubicBezTo>
                  <a:cubicBezTo>
                    <a:pt x="12434" y="20689"/>
                    <a:pt x="11658" y="21068"/>
                    <a:pt x="10703" y="21068"/>
                  </a:cubicBezTo>
                  <a:cubicBezTo>
                    <a:pt x="9747" y="21068"/>
                    <a:pt x="8969" y="20689"/>
                    <a:pt x="8969" y="20221"/>
                  </a:cubicBezTo>
                  <a:cubicBezTo>
                    <a:pt x="8969" y="19753"/>
                    <a:pt x="9747" y="19372"/>
                    <a:pt x="10703" y="19372"/>
                  </a:cubicBezTo>
                  <a:close/>
                  <a:moveTo>
                    <a:pt x="10705" y="19440"/>
                  </a:moveTo>
                  <a:cubicBezTo>
                    <a:pt x="9826" y="19440"/>
                    <a:pt x="9109" y="19791"/>
                    <a:pt x="9109" y="20222"/>
                  </a:cubicBezTo>
                  <a:cubicBezTo>
                    <a:pt x="9109" y="20653"/>
                    <a:pt x="9826" y="21002"/>
                    <a:pt x="10705" y="21002"/>
                  </a:cubicBezTo>
                  <a:cubicBezTo>
                    <a:pt x="11585" y="21002"/>
                    <a:pt x="12299" y="20653"/>
                    <a:pt x="12299" y="20222"/>
                  </a:cubicBezTo>
                  <a:cubicBezTo>
                    <a:pt x="12299" y="19791"/>
                    <a:pt x="11585" y="19440"/>
                    <a:pt x="10705" y="19440"/>
                  </a:cubicBezTo>
                  <a:close/>
                  <a:moveTo>
                    <a:pt x="10705" y="19481"/>
                  </a:moveTo>
                  <a:cubicBezTo>
                    <a:pt x="11538" y="19481"/>
                    <a:pt x="12215" y="19814"/>
                    <a:pt x="12215" y="20222"/>
                  </a:cubicBezTo>
                  <a:cubicBezTo>
                    <a:pt x="12215" y="20630"/>
                    <a:pt x="11538" y="20961"/>
                    <a:pt x="10705" y="20961"/>
                  </a:cubicBezTo>
                  <a:cubicBezTo>
                    <a:pt x="9872" y="20961"/>
                    <a:pt x="9193" y="20630"/>
                    <a:pt x="9193" y="20222"/>
                  </a:cubicBezTo>
                  <a:cubicBezTo>
                    <a:pt x="9193" y="19814"/>
                    <a:pt x="9872" y="19481"/>
                    <a:pt x="10705" y="19481"/>
                  </a:cubicBezTo>
                  <a:close/>
                </a:path>
              </a:pathLst>
            </a:custGeom>
            <a:solidFill>
              <a:srgbClr val="646E8C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l" defTabSz="457200">
                <a:lnSpc>
                  <a:spcPct val="130000"/>
                </a:lnSpc>
                <a:defRPr sz="3000">
                  <a:solidFill>
                    <a:srgbClr val="BABCBD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pPr>
            </a:p>
          </p:txBody>
        </p:sp>
      </p:grpSp>
      <p:sp>
        <p:nvSpPr>
          <p:cNvPr id="272" name="Form"/>
          <p:cNvSpPr/>
          <p:nvPr/>
        </p:nvSpPr>
        <p:spPr>
          <a:xfrm>
            <a:off x="9958676" y="8965995"/>
            <a:ext cx="617863" cy="612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fill="norm" stroke="1" extrusionOk="0">
                <a:moveTo>
                  <a:pt x="3855" y="19305"/>
                </a:moveTo>
                <a:cubicBezTo>
                  <a:pt x="3065" y="19305"/>
                  <a:pt x="2422" y="18662"/>
                  <a:pt x="2422" y="17871"/>
                </a:cubicBezTo>
                <a:cubicBezTo>
                  <a:pt x="2422" y="17078"/>
                  <a:pt x="3065" y="16433"/>
                  <a:pt x="3855" y="16433"/>
                </a:cubicBezTo>
                <a:cubicBezTo>
                  <a:pt x="4645" y="16433"/>
                  <a:pt x="5288" y="17078"/>
                  <a:pt x="5288" y="17871"/>
                </a:cubicBezTo>
                <a:cubicBezTo>
                  <a:pt x="5288" y="18662"/>
                  <a:pt x="4645" y="19305"/>
                  <a:pt x="3855" y="19305"/>
                </a:cubicBezTo>
                <a:close/>
                <a:moveTo>
                  <a:pt x="3855" y="14175"/>
                </a:moveTo>
                <a:cubicBezTo>
                  <a:pt x="1831" y="14175"/>
                  <a:pt x="184" y="15833"/>
                  <a:pt x="184" y="17871"/>
                </a:cubicBezTo>
                <a:cubicBezTo>
                  <a:pt x="184" y="19907"/>
                  <a:pt x="1831" y="21563"/>
                  <a:pt x="3855" y="21563"/>
                </a:cubicBezTo>
                <a:cubicBezTo>
                  <a:pt x="5879" y="21563"/>
                  <a:pt x="7526" y="19907"/>
                  <a:pt x="7526" y="17871"/>
                </a:cubicBezTo>
                <a:cubicBezTo>
                  <a:pt x="7526" y="15833"/>
                  <a:pt x="5879" y="14175"/>
                  <a:pt x="3855" y="14175"/>
                </a:cubicBezTo>
                <a:close/>
                <a:moveTo>
                  <a:pt x="2371" y="2289"/>
                </a:moveTo>
                <a:cubicBezTo>
                  <a:pt x="11455" y="2824"/>
                  <a:pt x="18755" y="10177"/>
                  <a:pt x="19312" y="19342"/>
                </a:cubicBezTo>
                <a:lnTo>
                  <a:pt x="17864" y="19342"/>
                </a:lnTo>
                <a:cubicBezTo>
                  <a:pt x="17307" y="11011"/>
                  <a:pt x="10629" y="4326"/>
                  <a:pt x="2296" y="3746"/>
                </a:cubicBezTo>
                <a:cubicBezTo>
                  <a:pt x="2296" y="3746"/>
                  <a:pt x="2371" y="2289"/>
                  <a:pt x="2371" y="2289"/>
                </a:cubicBezTo>
                <a:close/>
                <a:moveTo>
                  <a:pt x="1119" y="5963"/>
                </a:moveTo>
                <a:cubicBezTo>
                  <a:pt x="9139" y="5963"/>
                  <a:pt x="15663" y="12471"/>
                  <a:pt x="15663" y="20471"/>
                </a:cubicBezTo>
                <a:cubicBezTo>
                  <a:pt x="15663" y="21095"/>
                  <a:pt x="16164" y="21600"/>
                  <a:pt x="16782" y="21600"/>
                </a:cubicBezTo>
                <a:lnTo>
                  <a:pt x="20466" y="21600"/>
                </a:lnTo>
                <a:cubicBezTo>
                  <a:pt x="21084" y="21600"/>
                  <a:pt x="21585" y="21095"/>
                  <a:pt x="21585" y="20471"/>
                </a:cubicBezTo>
                <a:cubicBezTo>
                  <a:pt x="21585" y="9183"/>
                  <a:pt x="12490" y="0"/>
                  <a:pt x="1311" y="0"/>
                </a:cubicBezTo>
                <a:cubicBezTo>
                  <a:pt x="715" y="0"/>
                  <a:pt x="224" y="470"/>
                  <a:pt x="193" y="1070"/>
                </a:cubicBezTo>
                <a:lnTo>
                  <a:pt x="1" y="4775"/>
                </a:lnTo>
                <a:cubicBezTo>
                  <a:pt x="-15" y="5084"/>
                  <a:pt x="96" y="5387"/>
                  <a:pt x="307" y="5611"/>
                </a:cubicBezTo>
                <a:cubicBezTo>
                  <a:pt x="518" y="5836"/>
                  <a:pt x="812" y="5963"/>
                  <a:pt x="1119" y="5963"/>
                </a:cubicBezTo>
                <a:close/>
                <a:moveTo>
                  <a:pt x="2367" y="8873"/>
                </a:moveTo>
                <a:cubicBezTo>
                  <a:pt x="7859" y="9382"/>
                  <a:pt x="12250" y="13801"/>
                  <a:pt x="12780" y="19342"/>
                </a:cubicBezTo>
                <a:lnTo>
                  <a:pt x="11324" y="19342"/>
                </a:lnTo>
                <a:cubicBezTo>
                  <a:pt x="11076" y="17038"/>
                  <a:pt x="10071" y="14909"/>
                  <a:pt x="8432" y="13255"/>
                </a:cubicBezTo>
                <a:cubicBezTo>
                  <a:pt x="6850" y="11656"/>
                  <a:pt x="4617" y="10609"/>
                  <a:pt x="2293" y="10341"/>
                </a:cubicBezTo>
                <a:cubicBezTo>
                  <a:pt x="2293" y="10341"/>
                  <a:pt x="2367" y="8873"/>
                  <a:pt x="2367" y="8873"/>
                </a:cubicBezTo>
                <a:close/>
                <a:moveTo>
                  <a:pt x="1119" y="12531"/>
                </a:moveTo>
                <a:cubicBezTo>
                  <a:pt x="3269" y="12531"/>
                  <a:pt x="5411" y="13398"/>
                  <a:pt x="6848" y="14851"/>
                </a:cubicBezTo>
                <a:cubicBezTo>
                  <a:pt x="8330" y="16346"/>
                  <a:pt x="9146" y="18342"/>
                  <a:pt x="9146" y="20471"/>
                </a:cubicBezTo>
                <a:cubicBezTo>
                  <a:pt x="9146" y="21095"/>
                  <a:pt x="9647" y="21600"/>
                  <a:pt x="10265" y="21600"/>
                </a:cubicBezTo>
                <a:lnTo>
                  <a:pt x="13953" y="21600"/>
                </a:lnTo>
                <a:cubicBezTo>
                  <a:pt x="14571" y="21600"/>
                  <a:pt x="15072" y="21095"/>
                  <a:pt x="15072" y="20471"/>
                </a:cubicBezTo>
                <a:cubicBezTo>
                  <a:pt x="15072" y="12804"/>
                  <a:pt x="8896" y="6567"/>
                  <a:pt x="1305" y="6567"/>
                </a:cubicBezTo>
                <a:cubicBezTo>
                  <a:pt x="709" y="6567"/>
                  <a:pt x="218" y="7038"/>
                  <a:pt x="188" y="7638"/>
                </a:cubicBezTo>
                <a:lnTo>
                  <a:pt x="1" y="11345"/>
                </a:lnTo>
                <a:cubicBezTo>
                  <a:pt x="-15" y="11654"/>
                  <a:pt x="96" y="11956"/>
                  <a:pt x="307" y="12180"/>
                </a:cubicBezTo>
                <a:cubicBezTo>
                  <a:pt x="519" y="12404"/>
                  <a:pt x="812" y="12531"/>
                  <a:pt x="1119" y="1253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defTabSz="457200"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73" name="Form"/>
          <p:cNvSpPr/>
          <p:nvPr/>
        </p:nvSpPr>
        <p:spPr>
          <a:xfrm>
            <a:off x="10778228" y="8965995"/>
            <a:ext cx="617863" cy="612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fill="norm" stroke="1" extrusionOk="0">
                <a:moveTo>
                  <a:pt x="3855" y="19305"/>
                </a:moveTo>
                <a:cubicBezTo>
                  <a:pt x="3065" y="19305"/>
                  <a:pt x="2422" y="18662"/>
                  <a:pt x="2422" y="17871"/>
                </a:cubicBezTo>
                <a:cubicBezTo>
                  <a:pt x="2422" y="17078"/>
                  <a:pt x="3065" y="16433"/>
                  <a:pt x="3855" y="16433"/>
                </a:cubicBezTo>
                <a:cubicBezTo>
                  <a:pt x="4645" y="16433"/>
                  <a:pt x="5288" y="17078"/>
                  <a:pt x="5288" y="17871"/>
                </a:cubicBezTo>
                <a:cubicBezTo>
                  <a:pt x="5288" y="18662"/>
                  <a:pt x="4645" y="19305"/>
                  <a:pt x="3855" y="19305"/>
                </a:cubicBezTo>
                <a:close/>
                <a:moveTo>
                  <a:pt x="3855" y="14175"/>
                </a:moveTo>
                <a:cubicBezTo>
                  <a:pt x="1831" y="14175"/>
                  <a:pt x="184" y="15833"/>
                  <a:pt x="184" y="17871"/>
                </a:cubicBezTo>
                <a:cubicBezTo>
                  <a:pt x="184" y="19907"/>
                  <a:pt x="1831" y="21563"/>
                  <a:pt x="3855" y="21563"/>
                </a:cubicBezTo>
                <a:cubicBezTo>
                  <a:pt x="5879" y="21563"/>
                  <a:pt x="7526" y="19907"/>
                  <a:pt x="7526" y="17871"/>
                </a:cubicBezTo>
                <a:cubicBezTo>
                  <a:pt x="7526" y="15833"/>
                  <a:pt x="5879" y="14175"/>
                  <a:pt x="3855" y="14175"/>
                </a:cubicBezTo>
                <a:close/>
                <a:moveTo>
                  <a:pt x="2371" y="2289"/>
                </a:moveTo>
                <a:cubicBezTo>
                  <a:pt x="11455" y="2824"/>
                  <a:pt x="18755" y="10177"/>
                  <a:pt x="19312" y="19342"/>
                </a:cubicBezTo>
                <a:lnTo>
                  <a:pt x="17864" y="19342"/>
                </a:lnTo>
                <a:cubicBezTo>
                  <a:pt x="17307" y="11011"/>
                  <a:pt x="10629" y="4326"/>
                  <a:pt x="2296" y="3746"/>
                </a:cubicBezTo>
                <a:cubicBezTo>
                  <a:pt x="2296" y="3746"/>
                  <a:pt x="2371" y="2289"/>
                  <a:pt x="2371" y="2289"/>
                </a:cubicBezTo>
                <a:close/>
                <a:moveTo>
                  <a:pt x="1119" y="5963"/>
                </a:moveTo>
                <a:cubicBezTo>
                  <a:pt x="9139" y="5963"/>
                  <a:pt x="15663" y="12471"/>
                  <a:pt x="15663" y="20471"/>
                </a:cubicBezTo>
                <a:cubicBezTo>
                  <a:pt x="15663" y="21095"/>
                  <a:pt x="16164" y="21600"/>
                  <a:pt x="16782" y="21600"/>
                </a:cubicBezTo>
                <a:lnTo>
                  <a:pt x="20466" y="21600"/>
                </a:lnTo>
                <a:cubicBezTo>
                  <a:pt x="21084" y="21600"/>
                  <a:pt x="21585" y="21095"/>
                  <a:pt x="21585" y="20471"/>
                </a:cubicBezTo>
                <a:cubicBezTo>
                  <a:pt x="21585" y="9183"/>
                  <a:pt x="12490" y="0"/>
                  <a:pt x="1311" y="0"/>
                </a:cubicBezTo>
                <a:cubicBezTo>
                  <a:pt x="715" y="0"/>
                  <a:pt x="224" y="470"/>
                  <a:pt x="193" y="1070"/>
                </a:cubicBezTo>
                <a:lnTo>
                  <a:pt x="1" y="4775"/>
                </a:lnTo>
                <a:cubicBezTo>
                  <a:pt x="-15" y="5084"/>
                  <a:pt x="96" y="5387"/>
                  <a:pt x="307" y="5611"/>
                </a:cubicBezTo>
                <a:cubicBezTo>
                  <a:pt x="518" y="5836"/>
                  <a:pt x="812" y="5963"/>
                  <a:pt x="1119" y="5963"/>
                </a:cubicBezTo>
                <a:close/>
                <a:moveTo>
                  <a:pt x="2367" y="8873"/>
                </a:moveTo>
                <a:cubicBezTo>
                  <a:pt x="7859" y="9382"/>
                  <a:pt x="12250" y="13801"/>
                  <a:pt x="12780" y="19342"/>
                </a:cubicBezTo>
                <a:lnTo>
                  <a:pt x="11324" y="19342"/>
                </a:lnTo>
                <a:cubicBezTo>
                  <a:pt x="11076" y="17038"/>
                  <a:pt x="10071" y="14909"/>
                  <a:pt x="8432" y="13255"/>
                </a:cubicBezTo>
                <a:cubicBezTo>
                  <a:pt x="6850" y="11656"/>
                  <a:pt x="4617" y="10609"/>
                  <a:pt x="2293" y="10341"/>
                </a:cubicBezTo>
                <a:cubicBezTo>
                  <a:pt x="2293" y="10341"/>
                  <a:pt x="2367" y="8873"/>
                  <a:pt x="2367" y="8873"/>
                </a:cubicBezTo>
                <a:close/>
                <a:moveTo>
                  <a:pt x="1119" y="12531"/>
                </a:moveTo>
                <a:cubicBezTo>
                  <a:pt x="3269" y="12531"/>
                  <a:pt x="5411" y="13398"/>
                  <a:pt x="6848" y="14851"/>
                </a:cubicBezTo>
                <a:cubicBezTo>
                  <a:pt x="8330" y="16346"/>
                  <a:pt x="9146" y="18342"/>
                  <a:pt x="9146" y="20471"/>
                </a:cubicBezTo>
                <a:cubicBezTo>
                  <a:pt x="9146" y="21095"/>
                  <a:pt x="9647" y="21600"/>
                  <a:pt x="10265" y="21600"/>
                </a:cubicBezTo>
                <a:lnTo>
                  <a:pt x="13953" y="21600"/>
                </a:lnTo>
                <a:cubicBezTo>
                  <a:pt x="14571" y="21600"/>
                  <a:pt x="15072" y="21095"/>
                  <a:pt x="15072" y="20471"/>
                </a:cubicBezTo>
                <a:cubicBezTo>
                  <a:pt x="15072" y="12804"/>
                  <a:pt x="8896" y="6567"/>
                  <a:pt x="1305" y="6567"/>
                </a:cubicBezTo>
                <a:cubicBezTo>
                  <a:pt x="709" y="6567"/>
                  <a:pt x="218" y="7038"/>
                  <a:pt x="188" y="7638"/>
                </a:cubicBezTo>
                <a:lnTo>
                  <a:pt x="1" y="11345"/>
                </a:lnTo>
                <a:cubicBezTo>
                  <a:pt x="-15" y="11654"/>
                  <a:pt x="96" y="11956"/>
                  <a:pt x="307" y="12180"/>
                </a:cubicBezTo>
                <a:cubicBezTo>
                  <a:pt x="519" y="12404"/>
                  <a:pt x="812" y="12531"/>
                  <a:pt x="1119" y="1253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defTabSz="457200"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74" name="Form"/>
          <p:cNvSpPr/>
          <p:nvPr/>
        </p:nvSpPr>
        <p:spPr>
          <a:xfrm>
            <a:off x="11597781" y="8965995"/>
            <a:ext cx="617862" cy="612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fill="norm" stroke="1" extrusionOk="0">
                <a:moveTo>
                  <a:pt x="3855" y="19305"/>
                </a:moveTo>
                <a:cubicBezTo>
                  <a:pt x="3065" y="19305"/>
                  <a:pt x="2422" y="18662"/>
                  <a:pt x="2422" y="17871"/>
                </a:cubicBezTo>
                <a:cubicBezTo>
                  <a:pt x="2422" y="17078"/>
                  <a:pt x="3065" y="16433"/>
                  <a:pt x="3855" y="16433"/>
                </a:cubicBezTo>
                <a:cubicBezTo>
                  <a:pt x="4645" y="16433"/>
                  <a:pt x="5288" y="17078"/>
                  <a:pt x="5288" y="17871"/>
                </a:cubicBezTo>
                <a:cubicBezTo>
                  <a:pt x="5288" y="18662"/>
                  <a:pt x="4645" y="19305"/>
                  <a:pt x="3855" y="19305"/>
                </a:cubicBezTo>
                <a:close/>
                <a:moveTo>
                  <a:pt x="3855" y="14175"/>
                </a:moveTo>
                <a:cubicBezTo>
                  <a:pt x="1831" y="14175"/>
                  <a:pt x="184" y="15833"/>
                  <a:pt x="184" y="17871"/>
                </a:cubicBezTo>
                <a:cubicBezTo>
                  <a:pt x="184" y="19907"/>
                  <a:pt x="1831" y="21563"/>
                  <a:pt x="3855" y="21563"/>
                </a:cubicBezTo>
                <a:cubicBezTo>
                  <a:pt x="5879" y="21563"/>
                  <a:pt x="7526" y="19907"/>
                  <a:pt x="7526" y="17871"/>
                </a:cubicBezTo>
                <a:cubicBezTo>
                  <a:pt x="7526" y="15833"/>
                  <a:pt x="5879" y="14175"/>
                  <a:pt x="3855" y="14175"/>
                </a:cubicBezTo>
                <a:close/>
                <a:moveTo>
                  <a:pt x="2371" y="2289"/>
                </a:moveTo>
                <a:cubicBezTo>
                  <a:pt x="11455" y="2824"/>
                  <a:pt x="18755" y="10177"/>
                  <a:pt x="19312" y="19342"/>
                </a:cubicBezTo>
                <a:lnTo>
                  <a:pt x="17864" y="19342"/>
                </a:lnTo>
                <a:cubicBezTo>
                  <a:pt x="17307" y="11011"/>
                  <a:pt x="10629" y="4326"/>
                  <a:pt x="2296" y="3746"/>
                </a:cubicBezTo>
                <a:cubicBezTo>
                  <a:pt x="2296" y="3746"/>
                  <a:pt x="2371" y="2289"/>
                  <a:pt x="2371" y="2289"/>
                </a:cubicBezTo>
                <a:close/>
                <a:moveTo>
                  <a:pt x="1119" y="5963"/>
                </a:moveTo>
                <a:cubicBezTo>
                  <a:pt x="9139" y="5963"/>
                  <a:pt x="15663" y="12471"/>
                  <a:pt x="15663" y="20471"/>
                </a:cubicBezTo>
                <a:cubicBezTo>
                  <a:pt x="15663" y="21095"/>
                  <a:pt x="16164" y="21600"/>
                  <a:pt x="16782" y="21600"/>
                </a:cubicBezTo>
                <a:lnTo>
                  <a:pt x="20466" y="21600"/>
                </a:lnTo>
                <a:cubicBezTo>
                  <a:pt x="21084" y="21600"/>
                  <a:pt x="21585" y="21095"/>
                  <a:pt x="21585" y="20471"/>
                </a:cubicBezTo>
                <a:cubicBezTo>
                  <a:pt x="21585" y="9183"/>
                  <a:pt x="12490" y="0"/>
                  <a:pt x="1311" y="0"/>
                </a:cubicBezTo>
                <a:cubicBezTo>
                  <a:pt x="715" y="0"/>
                  <a:pt x="224" y="470"/>
                  <a:pt x="193" y="1070"/>
                </a:cubicBezTo>
                <a:lnTo>
                  <a:pt x="1" y="4775"/>
                </a:lnTo>
                <a:cubicBezTo>
                  <a:pt x="-15" y="5084"/>
                  <a:pt x="96" y="5387"/>
                  <a:pt x="307" y="5611"/>
                </a:cubicBezTo>
                <a:cubicBezTo>
                  <a:pt x="518" y="5836"/>
                  <a:pt x="812" y="5963"/>
                  <a:pt x="1119" y="5963"/>
                </a:cubicBezTo>
                <a:close/>
                <a:moveTo>
                  <a:pt x="2367" y="8873"/>
                </a:moveTo>
                <a:cubicBezTo>
                  <a:pt x="7859" y="9382"/>
                  <a:pt x="12250" y="13801"/>
                  <a:pt x="12780" y="19342"/>
                </a:cubicBezTo>
                <a:lnTo>
                  <a:pt x="11324" y="19342"/>
                </a:lnTo>
                <a:cubicBezTo>
                  <a:pt x="11076" y="17038"/>
                  <a:pt x="10071" y="14909"/>
                  <a:pt x="8432" y="13255"/>
                </a:cubicBezTo>
                <a:cubicBezTo>
                  <a:pt x="6850" y="11656"/>
                  <a:pt x="4617" y="10609"/>
                  <a:pt x="2293" y="10341"/>
                </a:cubicBezTo>
                <a:cubicBezTo>
                  <a:pt x="2293" y="10341"/>
                  <a:pt x="2367" y="8873"/>
                  <a:pt x="2367" y="8873"/>
                </a:cubicBezTo>
                <a:close/>
                <a:moveTo>
                  <a:pt x="1119" y="12531"/>
                </a:moveTo>
                <a:cubicBezTo>
                  <a:pt x="3269" y="12531"/>
                  <a:pt x="5411" y="13398"/>
                  <a:pt x="6848" y="14851"/>
                </a:cubicBezTo>
                <a:cubicBezTo>
                  <a:pt x="8330" y="16346"/>
                  <a:pt x="9146" y="18342"/>
                  <a:pt x="9146" y="20471"/>
                </a:cubicBezTo>
                <a:cubicBezTo>
                  <a:pt x="9146" y="21095"/>
                  <a:pt x="9647" y="21600"/>
                  <a:pt x="10265" y="21600"/>
                </a:cubicBezTo>
                <a:lnTo>
                  <a:pt x="13953" y="21600"/>
                </a:lnTo>
                <a:cubicBezTo>
                  <a:pt x="14571" y="21600"/>
                  <a:pt x="15072" y="21095"/>
                  <a:pt x="15072" y="20471"/>
                </a:cubicBezTo>
                <a:cubicBezTo>
                  <a:pt x="15072" y="12804"/>
                  <a:pt x="8896" y="6567"/>
                  <a:pt x="1305" y="6567"/>
                </a:cubicBezTo>
                <a:cubicBezTo>
                  <a:pt x="709" y="6567"/>
                  <a:pt x="218" y="7038"/>
                  <a:pt x="188" y="7638"/>
                </a:cubicBezTo>
                <a:lnTo>
                  <a:pt x="1" y="11345"/>
                </a:lnTo>
                <a:cubicBezTo>
                  <a:pt x="-15" y="11654"/>
                  <a:pt x="96" y="11956"/>
                  <a:pt x="307" y="12180"/>
                </a:cubicBezTo>
                <a:cubicBezTo>
                  <a:pt x="519" y="12404"/>
                  <a:pt x="812" y="12531"/>
                  <a:pt x="1119" y="12531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defTabSz="457200"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75" name="Form"/>
          <p:cNvSpPr/>
          <p:nvPr/>
        </p:nvSpPr>
        <p:spPr>
          <a:xfrm>
            <a:off x="9963672" y="10088760"/>
            <a:ext cx="617862" cy="612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fill="norm" stroke="1" extrusionOk="0">
                <a:moveTo>
                  <a:pt x="3855" y="19305"/>
                </a:moveTo>
                <a:cubicBezTo>
                  <a:pt x="3065" y="19305"/>
                  <a:pt x="2422" y="18662"/>
                  <a:pt x="2422" y="17871"/>
                </a:cubicBezTo>
                <a:cubicBezTo>
                  <a:pt x="2422" y="17078"/>
                  <a:pt x="3065" y="16433"/>
                  <a:pt x="3855" y="16433"/>
                </a:cubicBezTo>
                <a:cubicBezTo>
                  <a:pt x="4645" y="16433"/>
                  <a:pt x="5288" y="17078"/>
                  <a:pt x="5288" y="17871"/>
                </a:cubicBezTo>
                <a:cubicBezTo>
                  <a:pt x="5288" y="18662"/>
                  <a:pt x="4645" y="19305"/>
                  <a:pt x="3855" y="19305"/>
                </a:cubicBezTo>
                <a:close/>
                <a:moveTo>
                  <a:pt x="3855" y="14175"/>
                </a:moveTo>
                <a:cubicBezTo>
                  <a:pt x="1831" y="14175"/>
                  <a:pt x="184" y="15833"/>
                  <a:pt x="184" y="17871"/>
                </a:cubicBezTo>
                <a:cubicBezTo>
                  <a:pt x="184" y="19907"/>
                  <a:pt x="1831" y="21563"/>
                  <a:pt x="3855" y="21563"/>
                </a:cubicBezTo>
                <a:cubicBezTo>
                  <a:pt x="5879" y="21563"/>
                  <a:pt x="7526" y="19907"/>
                  <a:pt x="7526" y="17871"/>
                </a:cubicBezTo>
                <a:cubicBezTo>
                  <a:pt x="7526" y="15833"/>
                  <a:pt x="5879" y="14175"/>
                  <a:pt x="3855" y="14175"/>
                </a:cubicBezTo>
                <a:close/>
                <a:moveTo>
                  <a:pt x="2371" y="2289"/>
                </a:moveTo>
                <a:cubicBezTo>
                  <a:pt x="11455" y="2824"/>
                  <a:pt x="18755" y="10177"/>
                  <a:pt x="19312" y="19342"/>
                </a:cubicBezTo>
                <a:lnTo>
                  <a:pt x="17864" y="19342"/>
                </a:lnTo>
                <a:cubicBezTo>
                  <a:pt x="17307" y="11011"/>
                  <a:pt x="10629" y="4326"/>
                  <a:pt x="2296" y="3746"/>
                </a:cubicBezTo>
                <a:cubicBezTo>
                  <a:pt x="2296" y="3746"/>
                  <a:pt x="2371" y="2289"/>
                  <a:pt x="2371" y="2289"/>
                </a:cubicBezTo>
                <a:close/>
                <a:moveTo>
                  <a:pt x="1119" y="5963"/>
                </a:moveTo>
                <a:cubicBezTo>
                  <a:pt x="9139" y="5963"/>
                  <a:pt x="15663" y="12471"/>
                  <a:pt x="15663" y="20471"/>
                </a:cubicBezTo>
                <a:cubicBezTo>
                  <a:pt x="15663" y="21095"/>
                  <a:pt x="16164" y="21600"/>
                  <a:pt x="16782" y="21600"/>
                </a:cubicBezTo>
                <a:lnTo>
                  <a:pt x="20466" y="21600"/>
                </a:lnTo>
                <a:cubicBezTo>
                  <a:pt x="21084" y="21600"/>
                  <a:pt x="21585" y="21095"/>
                  <a:pt x="21585" y="20471"/>
                </a:cubicBezTo>
                <a:cubicBezTo>
                  <a:pt x="21585" y="9183"/>
                  <a:pt x="12490" y="0"/>
                  <a:pt x="1311" y="0"/>
                </a:cubicBezTo>
                <a:cubicBezTo>
                  <a:pt x="715" y="0"/>
                  <a:pt x="224" y="470"/>
                  <a:pt x="193" y="1070"/>
                </a:cubicBezTo>
                <a:lnTo>
                  <a:pt x="1" y="4775"/>
                </a:lnTo>
                <a:cubicBezTo>
                  <a:pt x="-15" y="5084"/>
                  <a:pt x="96" y="5387"/>
                  <a:pt x="307" y="5611"/>
                </a:cubicBezTo>
                <a:cubicBezTo>
                  <a:pt x="518" y="5836"/>
                  <a:pt x="812" y="5963"/>
                  <a:pt x="1119" y="5963"/>
                </a:cubicBezTo>
                <a:close/>
                <a:moveTo>
                  <a:pt x="2367" y="8873"/>
                </a:moveTo>
                <a:cubicBezTo>
                  <a:pt x="7859" y="9382"/>
                  <a:pt x="12250" y="13801"/>
                  <a:pt x="12780" y="19342"/>
                </a:cubicBezTo>
                <a:lnTo>
                  <a:pt x="11324" y="19342"/>
                </a:lnTo>
                <a:cubicBezTo>
                  <a:pt x="11076" y="17038"/>
                  <a:pt x="10071" y="14909"/>
                  <a:pt x="8432" y="13255"/>
                </a:cubicBezTo>
                <a:cubicBezTo>
                  <a:pt x="6850" y="11656"/>
                  <a:pt x="4617" y="10609"/>
                  <a:pt x="2293" y="10341"/>
                </a:cubicBezTo>
                <a:cubicBezTo>
                  <a:pt x="2293" y="10341"/>
                  <a:pt x="2367" y="8873"/>
                  <a:pt x="2367" y="8873"/>
                </a:cubicBezTo>
                <a:close/>
                <a:moveTo>
                  <a:pt x="1119" y="12531"/>
                </a:moveTo>
                <a:cubicBezTo>
                  <a:pt x="3269" y="12531"/>
                  <a:pt x="5411" y="13398"/>
                  <a:pt x="6848" y="14851"/>
                </a:cubicBezTo>
                <a:cubicBezTo>
                  <a:pt x="8330" y="16346"/>
                  <a:pt x="9146" y="18342"/>
                  <a:pt x="9146" y="20471"/>
                </a:cubicBezTo>
                <a:cubicBezTo>
                  <a:pt x="9146" y="21095"/>
                  <a:pt x="9647" y="21600"/>
                  <a:pt x="10265" y="21600"/>
                </a:cubicBezTo>
                <a:lnTo>
                  <a:pt x="13953" y="21600"/>
                </a:lnTo>
                <a:cubicBezTo>
                  <a:pt x="14571" y="21600"/>
                  <a:pt x="15072" y="21095"/>
                  <a:pt x="15072" y="20471"/>
                </a:cubicBezTo>
                <a:cubicBezTo>
                  <a:pt x="15072" y="12804"/>
                  <a:pt x="8896" y="6567"/>
                  <a:pt x="1305" y="6567"/>
                </a:cubicBezTo>
                <a:cubicBezTo>
                  <a:pt x="709" y="6567"/>
                  <a:pt x="218" y="7038"/>
                  <a:pt x="188" y="7638"/>
                </a:cubicBezTo>
                <a:lnTo>
                  <a:pt x="1" y="11345"/>
                </a:lnTo>
                <a:cubicBezTo>
                  <a:pt x="-15" y="11654"/>
                  <a:pt x="96" y="11956"/>
                  <a:pt x="307" y="12180"/>
                </a:cubicBezTo>
                <a:cubicBezTo>
                  <a:pt x="519" y="12404"/>
                  <a:pt x="812" y="12531"/>
                  <a:pt x="1119" y="1253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defTabSz="457200"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76" name="Form"/>
          <p:cNvSpPr/>
          <p:nvPr/>
        </p:nvSpPr>
        <p:spPr>
          <a:xfrm>
            <a:off x="10783224" y="10088760"/>
            <a:ext cx="617863" cy="612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fill="norm" stroke="1" extrusionOk="0">
                <a:moveTo>
                  <a:pt x="3855" y="19305"/>
                </a:moveTo>
                <a:cubicBezTo>
                  <a:pt x="3065" y="19305"/>
                  <a:pt x="2422" y="18662"/>
                  <a:pt x="2422" y="17871"/>
                </a:cubicBezTo>
                <a:cubicBezTo>
                  <a:pt x="2422" y="17078"/>
                  <a:pt x="3065" y="16433"/>
                  <a:pt x="3855" y="16433"/>
                </a:cubicBezTo>
                <a:cubicBezTo>
                  <a:pt x="4645" y="16433"/>
                  <a:pt x="5288" y="17078"/>
                  <a:pt x="5288" y="17871"/>
                </a:cubicBezTo>
                <a:cubicBezTo>
                  <a:pt x="5288" y="18662"/>
                  <a:pt x="4645" y="19305"/>
                  <a:pt x="3855" y="19305"/>
                </a:cubicBezTo>
                <a:close/>
                <a:moveTo>
                  <a:pt x="3855" y="14175"/>
                </a:moveTo>
                <a:cubicBezTo>
                  <a:pt x="1831" y="14175"/>
                  <a:pt x="184" y="15833"/>
                  <a:pt x="184" y="17871"/>
                </a:cubicBezTo>
                <a:cubicBezTo>
                  <a:pt x="184" y="19907"/>
                  <a:pt x="1831" y="21563"/>
                  <a:pt x="3855" y="21563"/>
                </a:cubicBezTo>
                <a:cubicBezTo>
                  <a:pt x="5879" y="21563"/>
                  <a:pt x="7526" y="19907"/>
                  <a:pt x="7526" y="17871"/>
                </a:cubicBezTo>
                <a:cubicBezTo>
                  <a:pt x="7526" y="15833"/>
                  <a:pt x="5879" y="14175"/>
                  <a:pt x="3855" y="14175"/>
                </a:cubicBezTo>
                <a:close/>
                <a:moveTo>
                  <a:pt x="2371" y="2289"/>
                </a:moveTo>
                <a:cubicBezTo>
                  <a:pt x="11455" y="2824"/>
                  <a:pt x="18755" y="10177"/>
                  <a:pt x="19312" y="19342"/>
                </a:cubicBezTo>
                <a:lnTo>
                  <a:pt x="17864" y="19342"/>
                </a:lnTo>
                <a:cubicBezTo>
                  <a:pt x="17307" y="11011"/>
                  <a:pt x="10629" y="4326"/>
                  <a:pt x="2296" y="3746"/>
                </a:cubicBezTo>
                <a:cubicBezTo>
                  <a:pt x="2296" y="3746"/>
                  <a:pt x="2371" y="2289"/>
                  <a:pt x="2371" y="2289"/>
                </a:cubicBezTo>
                <a:close/>
                <a:moveTo>
                  <a:pt x="1119" y="5963"/>
                </a:moveTo>
                <a:cubicBezTo>
                  <a:pt x="9139" y="5963"/>
                  <a:pt x="15663" y="12471"/>
                  <a:pt x="15663" y="20471"/>
                </a:cubicBezTo>
                <a:cubicBezTo>
                  <a:pt x="15663" y="21095"/>
                  <a:pt x="16164" y="21600"/>
                  <a:pt x="16782" y="21600"/>
                </a:cubicBezTo>
                <a:lnTo>
                  <a:pt x="20466" y="21600"/>
                </a:lnTo>
                <a:cubicBezTo>
                  <a:pt x="21084" y="21600"/>
                  <a:pt x="21585" y="21095"/>
                  <a:pt x="21585" y="20471"/>
                </a:cubicBezTo>
                <a:cubicBezTo>
                  <a:pt x="21585" y="9183"/>
                  <a:pt x="12490" y="0"/>
                  <a:pt x="1311" y="0"/>
                </a:cubicBezTo>
                <a:cubicBezTo>
                  <a:pt x="715" y="0"/>
                  <a:pt x="224" y="470"/>
                  <a:pt x="193" y="1070"/>
                </a:cubicBezTo>
                <a:lnTo>
                  <a:pt x="1" y="4775"/>
                </a:lnTo>
                <a:cubicBezTo>
                  <a:pt x="-15" y="5084"/>
                  <a:pt x="96" y="5387"/>
                  <a:pt x="307" y="5611"/>
                </a:cubicBezTo>
                <a:cubicBezTo>
                  <a:pt x="518" y="5836"/>
                  <a:pt x="812" y="5963"/>
                  <a:pt x="1119" y="5963"/>
                </a:cubicBezTo>
                <a:close/>
                <a:moveTo>
                  <a:pt x="2367" y="8873"/>
                </a:moveTo>
                <a:cubicBezTo>
                  <a:pt x="7859" y="9382"/>
                  <a:pt x="12250" y="13801"/>
                  <a:pt x="12780" y="19342"/>
                </a:cubicBezTo>
                <a:lnTo>
                  <a:pt x="11324" y="19342"/>
                </a:lnTo>
                <a:cubicBezTo>
                  <a:pt x="11076" y="17038"/>
                  <a:pt x="10071" y="14909"/>
                  <a:pt x="8432" y="13255"/>
                </a:cubicBezTo>
                <a:cubicBezTo>
                  <a:pt x="6850" y="11656"/>
                  <a:pt x="4617" y="10609"/>
                  <a:pt x="2293" y="10341"/>
                </a:cubicBezTo>
                <a:cubicBezTo>
                  <a:pt x="2293" y="10341"/>
                  <a:pt x="2367" y="8873"/>
                  <a:pt x="2367" y="8873"/>
                </a:cubicBezTo>
                <a:close/>
                <a:moveTo>
                  <a:pt x="1119" y="12531"/>
                </a:moveTo>
                <a:cubicBezTo>
                  <a:pt x="3269" y="12531"/>
                  <a:pt x="5411" y="13398"/>
                  <a:pt x="6848" y="14851"/>
                </a:cubicBezTo>
                <a:cubicBezTo>
                  <a:pt x="8330" y="16346"/>
                  <a:pt x="9146" y="18342"/>
                  <a:pt x="9146" y="20471"/>
                </a:cubicBezTo>
                <a:cubicBezTo>
                  <a:pt x="9146" y="21095"/>
                  <a:pt x="9647" y="21600"/>
                  <a:pt x="10265" y="21600"/>
                </a:cubicBezTo>
                <a:lnTo>
                  <a:pt x="13953" y="21600"/>
                </a:lnTo>
                <a:cubicBezTo>
                  <a:pt x="14571" y="21600"/>
                  <a:pt x="15072" y="21095"/>
                  <a:pt x="15072" y="20471"/>
                </a:cubicBezTo>
                <a:cubicBezTo>
                  <a:pt x="15072" y="12804"/>
                  <a:pt x="8896" y="6567"/>
                  <a:pt x="1305" y="6567"/>
                </a:cubicBezTo>
                <a:cubicBezTo>
                  <a:pt x="709" y="6567"/>
                  <a:pt x="218" y="7038"/>
                  <a:pt x="188" y="7638"/>
                </a:cubicBezTo>
                <a:lnTo>
                  <a:pt x="1" y="11345"/>
                </a:lnTo>
                <a:cubicBezTo>
                  <a:pt x="-15" y="11654"/>
                  <a:pt x="96" y="11956"/>
                  <a:pt x="307" y="12180"/>
                </a:cubicBezTo>
                <a:cubicBezTo>
                  <a:pt x="519" y="12404"/>
                  <a:pt x="812" y="12531"/>
                  <a:pt x="1119" y="1253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defTabSz="457200"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77" name="Form"/>
          <p:cNvSpPr/>
          <p:nvPr/>
        </p:nvSpPr>
        <p:spPr>
          <a:xfrm>
            <a:off x="11602777" y="10088760"/>
            <a:ext cx="617862" cy="612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fill="norm" stroke="1" extrusionOk="0">
                <a:moveTo>
                  <a:pt x="3855" y="19305"/>
                </a:moveTo>
                <a:cubicBezTo>
                  <a:pt x="3065" y="19305"/>
                  <a:pt x="2422" y="18662"/>
                  <a:pt x="2422" y="17871"/>
                </a:cubicBezTo>
                <a:cubicBezTo>
                  <a:pt x="2422" y="17078"/>
                  <a:pt x="3065" y="16433"/>
                  <a:pt x="3855" y="16433"/>
                </a:cubicBezTo>
                <a:cubicBezTo>
                  <a:pt x="4645" y="16433"/>
                  <a:pt x="5288" y="17078"/>
                  <a:pt x="5288" y="17871"/>
                </a:cubicBezTo>
                <a:cubicBezTo>
                  <a:pt x="5288" y="18662"/>
                  <a:pt x="4645" y="19305"/>
                  <a:pt x="3855" y="19305"/>
                </a:cubicBezTo>
                <a:close/>
                <a:moveTo>
                  <a:pt x="3855" y="14175"/>
                </a:moveTo>
                <a:cubicBezTo>
                  <a:pt x="1831" y="14175"/>
                  <a:pt x="184" y="15833"/>
                  <a:pt x="184" y="17871"/>
                </a:cubicBezTo>
                <a:cubicBezTo>
                  <a:pt x="184" y="19907"/>
                  <a:pt x="1831" y="21563"/>
                  <a:pt x="3855" y="21563"/>
                </a:cubicBezTo>
                <a:cubicBezTo>
                  <a:pt x="5879" y="21563"/>
                  <a:pt x="7526" y="19907"/>
                  <a:pt x="7526" y="17871"/>
                </a:cubicBezTo>
                <a:cubicBezTo>
                  <a:pt x="7526" y="15833"/>
                  <a:pt x="5879" y="14175"/>
                  <a:pt x="3855" y="14175"/>
                </a:cubicBezTo>
                <a:close/>
                <a:moveTo>
                  <a:pt x="2371" y="2289"/>
                </a:moveTo>
                <a:cubicBezTo>
                  <a:pt x="11455" y="2824"/>
                  <a:pt x="18755" y="10177"/>
                  <a:pt x="19312" y="19342"/>
                </a:cubicBezTo>
                <a:lnTo>
                  <a:pt x="17864" y="19342"/>
                </a:lnTo>
                <a:cubicBezTo>
                  <a:pt x="17307" y="11011"/>
                  <a:pt x="10629" y="4326"/>
                  <a:pt x="2296" y="3746"/>
                </a:cubicBezTo>
                <a:cubicBezTo>
                  <a:pt x="2296" y="3746"/>
                  <a:pt x="2371" y="2289"/>
                  <a:pt x="2371" y="2289"/>
                </a:cubicBezTo>
                <a:close/>
                <a:moveTo>
                  <a:pt x="1119" y="5963"/>
                </a:moveTo>
                <a:cubicBezTo>
                  <a:pt x="9139" y="5963"/>
                  <a:pt x="15663" y="12471"/>
                  <a:pt x="15663" y="20471"/>
                </a:cubicBezTo>
                <a:cubicBezTo>
                  <a:pt x="15663" y="21095"/>
                  <a:pt x="16164" y="21600"/>
                  <a:pt x="16782" y="21600"/>
                </a:cubicBezTo>
                <a:lnTo>
                  <a:pt x="20466" y="21600"/>
                </a:lnTo>
                <a:cubicBezTo>
                  <a:pt x="21084" y="21600"/>
                  <a:pt x="21585" y="21095"/>
                  <a:pt x="21585" y="20471"/>
                </a:cubicBezTo>
                <a:cubicBezTo>
                  <a:pt x="21585" y="9183"/>
                  <a:pt x="12490" y="0"/>
                  <a:pt x="1311" y="0"/>
                </a:cubicBezTo>
                <a:cubicBezTo>
                  <a:pt x="715" y="0"/>
                  <a:pt x="224" y="470"/>
                  <a:pt x="193" y="1070"/>
                </a:cubicBezTo>
                <a:lnTo>
                  <a:pt x="1" y="4775"/>
                </a:lnTo>
                <a:cubicBezTo>
                  <a:pt x="-15" y="5084"/>
                  <a:pt x="96" y="5387"/>
                  <a:pt x="307" y="5611"/>
                </a:cubicBezTo>
                <a:cubicBezTo>
                  <a:pt x="518" y="5836"/>
                  <a:pt x="812" y="5963"/>
                  <a:pt x="1119" y="5963"/>
                </a:cubicBezTo>
                <a:close/>
                <a:moveTo>
                  <a:pt x="2367" y="8873"/>
                </a:moveTo>
                <a:cubicBezTo>
                  <a:pt x="7859" y="9382"/>
                  <a:pt x="12250" y="13801"/>
                  <a:pt x="12780" y="19342"/>
                </a:cubicBezTo>
                <a:lnTo>
                  <a:pt x="11324" y="19342"/>
                </a:lnTo>
                <a:cubicBezTo>
                  <a:pt x="11076" y="17038"/>
                  <a:pt x="10071" y="14909"/>
                  <a:pt x="8432" y="13255"/>
                </a:cubicBezTo>
                <a:cubicBezTo>
                  <a:pt x="6850" y="11656"/>
                  <a:pt x="4617" y="10609"/>
                  <a:pt x="2293" y="10341"/>
                </a:cubicBezTo>
                <a:cubicBezTo>
                  <a:pt x="2293" y="10341"/>
                  <a:pt x="2367" y="8873"/>
                  <a:pt x="2367" y="8873"/>
                </a:cubicBezTo>
                <a:close/>
                <a:moveTo>
                  <a:pt x="1119" y="12531"/>
                </a:moveTo>
                <a:cubicBezTo>
                  <a:pt x="3269" y="12531"/>
                  <a:pt x="5411" y="13398"/>
                  <a:pt x="6848" y="14851"/>
                </a:cubicBezTo>
                <a:cubicBezTo>
                  <a:pt x="8330" y="16346"/>
                  <a:pt x="9146" y="18342"/>
                  <a:pt x="9146" y="20471"/>
                </a:cubicBezTo>
                <a:cubicBezTo>
                  <a:pt x="9146" y="21095"/>
                  <a:pt x="9647" y="21600"/>
                  <a:pt x="10265" y="21600"/>
                </a:cubicBezTo>
                <a:lnTo>
                  <a:pt x="13953" y="21600"/>
                </a:lnTo>
                <a:cubicBezTo>
                  <a:pt x="14571" y="21600"/>
                  <a:pt x="15072" y="21095"/>
                  <a:pt x="15072" y="20471"/>
                </a:cubicBezTo>
                <a:cubicBezTo>
                  <a:pt x="15072" y="12804"/>
                  <a:pt x="8896" y="6567"/>
                  <a:pt x="1305" y="6567"/>
                </a:cubicBezTo>
                <a:cubicBezTo>
                  <a:pt x="709" y="6567"/>
                  <a:pt x="218" y="7038"/>
                  <a:pt x="188" y="7638"/>
                </a:cubicBezTo>
                <a:lnTo>
                  <a:pt x="1" y="11345"/>
                </a:lnTo>
                <a:cubicBezTo>
                  <a:pt x="-15" y="11654"/>
                  <a:pt x="96" y="11956"/>
                  <a:pt x="307" y="12180"/>
                </a:cubicBezTo>
                <a:cubicBezTo>
                  <a:pt x="519" y="12404"/>
                  <a:pt x="812" y="12531"/>
                  <a:pt x="1119" y="1253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defTabSz="457200"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78" name="Form"/>
          <p:cNvSpPr/>
          <p:nvPr/>
        </p:nvSpPr>
        <p:spPr>
          <a:xfrm>
            <a:off x="10053603" y="7843229"/>
            <a:ext cx="617862" cy="612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fill="norm" stroke="1" extrusionOk="0">
                <a:moveTo>
                  <a:pt x="3855" y="19305"/>
                </a:moveTo>
                <a:cubicBezTo>
                  <a:pt x="3065" y="19305"/>
                  <a:pt x="2422" y="18662"/>
                  <a:pt x="2422" y="17871"/>
                </a:cubicBezTo>
                <a:cubicBezTo>
                  <a:pt x="2422" y="17078"/>
                  <a:pt x="3065" y="16433"/>
                  <a:pt x="3855" y="16433"/>
                </a:cubicBezTo>
                <a:cubicBezTo>
                  <a:pt x="4645" y="16433"/>
                  <a:pt x="5288" y="17078"/>
                  <a:pt x="5288" y="17871"/>
                </a:cubicBezTo>
                <a:cubicBezTo>
                  <a:pt x="5288" y="18662"/>
                  <a:pt x="4645" y="19305"/>
                  <a:pt x="3855" y="19305"/>
                </a:cubicBezTo>
                <a:close/>
                <a:moveTo>
                  <a:pt x="3855" y="14175"/>
                </a:moveTo>
                <a:cubicBezTo>
                  <a:pt x="1831" y="14175"/>
                  <a:pt x="184" y="15833"/>
                  <a:pt x="184" y="17871"/>
                </a:cubicBezTo>
                <a:cubicBezTo>
                  <a:pt x="184" y="19907"/>
                  <a:pt x="1831" y="21563"/>
                  <a:pt x="3855" y="21563"/>
                </a:cubicBezTo>
                <a:cubicBezTo>
                  <a:pt x="5879" y="21563"/>
                  <a:pt x="7526" y="19907"/>
                  <a:pt x="7526" y="17871"/>
                </a:cubicBezTo>
                <a:cubicBezTo>
                  <a:pt x="7526" y="15833"/>
                  <a:pt x="5879" y="14175"/>
                  <a:pt x="3855" y="14175"/>
                </a:cubicBezTo>
                <a:close/>
                <a:moveTo>
                  <a:pt x="2371" y="2289"/>
                </a:moveTo>
                <a:cubicBezTo>
                  <a:pt x="11455" y="2824"/>
                  <a:pt x="18755" y="10177"/>
                  <a:pt x="19312" y="19342"/>
                </a:cubicBezTo>
                <a:lnTo>
                  <a:pt x="17864" y="19342"/>
                </a:lnTo>
                <a:cubicBezTo>
                  <a:pt x="17307" y="11011"/>
                  <a:pt x="10629" y="4326"/>
                  <a:pt x="2296" y="3746"/>
                </a:cubicBezTo>
                <a:cubicBezTo>
                  <a:pt x="2296" y="3746"/>
                  <a:pt x="2371" y="2289"/>
                  <a:pt x="2371" y="2289"/>
                </a:cubicBezTo>
                <a:close/>
                <a:moveTo>
                  <a:pt x="1119" y="5963"/>
                </a:moveTo>
                <a:cubicBezTo>
                  <a:pt x="9139" y="5963"/>
                  <a:pt x="15663" y="12471"/>
                  <a:pt x="15663" y="20471"/>
                </a:cubicBezTo>
                <a:cubicBezTo>
                  <a:pt x="15663" y="21095"/>
                  <a:pt x="16164" y="21600"/>
                  <a:pt x="16782" y="21600"/>
                </a:cubicBezTo>
                <a:lnTo>
                  <a:pt x="20466" y="21600"/>
                </a:lnTo>
                <a:cubicBezTo>
                  <a:pt x="21084" y="21600"/>
                  <a:pt x="21585" y="21095"/>
                  <a:pt x="21585" y="20471"/>
                </a:cubicBezTo>
                <a:cubicBezTo>
                  <a:pt x="21585" y="9183"/>
                  <a:pt x="12490" y="0"/>
                  <a:pt x="1311" y="0"/>
                </a:cubicBezTo>
                <a:cubicBezTo>
                  <a:pt x="715" y="0"/>
                  <a:pt x="224" y="470"/>
                  <a:pt x="193" y="1070"/>
                </a:cubicBezTo>
                <a:lnTo>
                  <a:pt x="1" y="4775"/>
                </a:lnTo>
                <a:cubicBezTo>
                  <a:pt x="-15" y="5084"/>
                  <a:pt x="96" y="5387"/>
                  <a:pt x="307" y="5611"/>
                </a:cubicBezTo>
                <a:cubicBezTo>
                  <a:pt x="518" y="5836"/>
                  <a:pt x="812" y="5963"/>
                  <a:pt x="1119" y="5963"/>
                </a:cubicBezTo>
                <a:close/>
                <a:moveTo>
                  <a:pt x="2367" y="8873"/>
                </a:moveTo>
                <a:cubicBezTo>
                  <a:pt x="7859" y="9382"/>
                  <a:pt x="12250" y="13801"/>
                  <a:pt x="12780" y="19342"/>
                </a:cubicBezTo>
                <a:lnTo>
                  <a:pt x="11324" y="19342"/>
                </a:lnTo>
                <a:cubicBezTo>
                  <a:pt x="11076" y="17038"/>
                  <a:pt x="10071" y="14909"/>
                  <a:pt x="8432" y="13255"/>
                </a:cubicBezTo>
                <a:cubicBezTo>
                  <a:pt x="6850" y="11656"/>
                  <a:pt x="4617" y="10609"/>
                  <a:pt x="2293" y="10341"/>
                </a:cubicBezTo>
                <a:cubicBezTo>
                  <a:pt x="2293" y="10341"/>
                  <a:pt x="2367" y="8873"/>
                  <a:pt x="2367" y="8873"/>
                </a:cubicBezTo>
                <a:close/>
                <a:moveTo>
                  <a:pt x="1119" y="12531"/>
                </a:moveTo>
                <a:cubicBezTo>
                  <a:pt x="3269" y="12531"/>
                  <a:pt x="5411" y="13398"/>
                  <a:pt x="6848" y="14851"/>
                </a:cubicBezTo>
                <a:cubicBezTo>
                  <a:pt x="8330" y="16346"/>
                  <a:pt x="9146" y="18342"/>
                  <a:pt x="9146" y="20471"/>
                </a:cubicBezTo>
                <a:cubicBezTo>
                  <a:pt x="9146" y="21095"/>
                  <a:pt x="9647" y="21600"/>
                  <a:pt x="10265" y="21600"/>
                </a:cubicBezTo>
                <a:lnTo>
                  <a:pt x="13953" y="21600"/>
                </a:lnTo>
                <a:cubicBezTo>
                  <a:pt x="14571" y="21600"/>
                  <a:pt x="15072" y="21095"/>
                  <a:pt x="15072" y="20471"/>
                </a:cubicBezTo>
                <a:cubicBezTo>
                  <a:pt x="15072" y="12804"/>
                  <a:pt x="8896" y="6567"/>
                  <a:pt x="1305" y="6567"/>
                </a:cubicBezTo>
                <a:cubicBezTo>
                  <a:pt x="709" y="6567"/>
                  <a:pt x="218" y="7038"/>
                  <a:pt x="188" y="7638"/>
                </a:cubicBezTo>
                <a:lnTo>
                  <a:pt x="1" y="11345"/>
                </a:lnTo>
                <a:cubicBezTo>
                  <a:pt x="-15" y="11654"/>
                  <a:pt x="96" y="11956"/>
                  <a:pt x="307" y="12180"/>
                </a:cubicBezTo>
                <a:cubicBezTo>
                  <a:pt x="519" y="12404"/>
                  <a:pt x="812" y="12531"/>
                  <a:pt x="1119" y="1253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defTabSz="457200"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281" name="Bildergalerie"/>
          <p:cNvGrpSpPr/>
          <p:nvPr/>
        </p:nvGrpSpPr>
        <p:grpSpPr>
          <a:xfrm>
            <a:off x="9202159" y="1310644"/>
            <a:ext cx="5419096" cy="10164437"/>
            <a:chOff x="0" y="0"/>
            <a:chExt cx="5419095" cy="10164436"/>
          </a:xfrm>
        </p:grpSpPr>
        <p:pic>
          <p:nvPicPr>
            <p:cNvPr id="279" name="2021_12_09 IMG_0878.PNG" descr="2021_12_09 IMG_0878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3667" r="0" b="3667"/>
            <a:stretch>
              <a:fillRect/>
            </a:stretch>
          </p:blipFill>
          <p:spPr>
            <a:xfrm>
              <a:off x="326518" y="600075"/>
              <a:ext cx="4766060" cy="95643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0" name="Arznei aktuell"/>
            <p:cNvSpPr/>
            <p:nvPr/>
          </p:nvSpPr>
          <p:spPr>
            <a:xfrm>
              <a:off x="0" y="0"/>
              <a:ext cx="5419096" cy="498476"/>
            </a:xfrm>
            <a:prstGeom prst="roundRect">
              <a:avLst>
                <a:gd name="adj" fmla="val 0"/>
              </a:avLst>
            </a:prstGeom>
            <a:solidFill>
              <a:srgbClr val="000000">
                <a:alpha val="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t">
              <a:noAutofit/>
            </a:bodyPr>
            <a:lstStyle>
              <a:lvl1pPr defTabSz="642937">
                <a:defRPr sz="23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Arznei aktuell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ruppieren"/>
          <p:cNvGrpSpPr/>
          <p:nvPr/>
        </p:nvGrpSpPr>
        <p:grpSpPr>
          <a:xfrm>
            <a:off x="-1851965" y="349490"/>
            <a:ext cx="28087930" cy="18787673"/>
            <a:chOff x="0" y="0"/>
            <a:chExt cx="28087928" cy="18787671"/>
          </a:xfrm>
        </p:grpSpPr>
        <p:sp>
          <p:nvSpPr>
            <p:cNvPr id="283" name="Form"/>
            <p:cNvSpPr/>
            <p:nvPr/>
          </p:nvSpPr>
          <p:spPr>
            <a:xfrm>
              <a:off x="5949193" y="0"/>
              <a:ext cx="16147727" cy="11405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58" y="0"/>
                  </a:moveTo>
                  <a:cubicBezTo>
                    <a:pt x="1078" y="0"/>
                    <a:pt x="1000" y="12"/>
                    <a:pt x="924" y="34"/>
                  </a:cubicBezTo>
                  <a:cubicBezTo>
                    <a:pt x="849" y="56"/>
                    <a:pt x="775" y="89"/>
                    <a:pt x="706" y="131"/>
                  </a:cubicBezTo>
                  <a:cubicBezTo>
                    <a:pt x="567" y="214"/>
                    <a:pt x="443" y="334"/>
                    <a:pt x="338" y="483"/>
                  </a:cubicBezTo>
                  <a:cubicBezTo>
                    <a:pt x="128" y="781"/>
                    <a:pt x="0" y="1194"/>
                    <a:pt x="0" y="1649"/>
                  </a:cubicBezTo>
                  <a:lnTo>
                    <a:pt x="0" y="19951"/>
                  </a:lnTo>
                  <a:cubicBezTo>
                    <a:pt x="0" y="20406"/>
                    <a:pt x="128" y="20819"/>
                    <a:pt x="338" y="21117"/>
                  </a:cubicBezTo>
                  <a:cubicBezTo>
                    <a:pt x="547" y="21415"/>
                    <a:pt x="838" y="21600"/>
                    <a:pt x="1158" y="21600"/>
                  </a:cubicBezTo>
                  <a:lnTo>
                    <a:pt x="20442" y="21600"/>
                  </a:lnTo>
                  <a:cubicBezTo>
                    <a:pt x="20602" y="21600"/>
                    <a:pt x="20754" y="21553"/>
                    <a:pt x="20893" y="21469"/>
                  </a:cubicBezTo>
                  <a:cubicBezTo>
                    <a:pt x="21031" y="21386"/>
                    <a:pt x="21156" y="21266"/>
                    <a:pt x="21261" y="21117"/>
                  </a:cubicBezTo>
                  <a:cubicBezTo>
                    <a:pt x="21470" y="20819"/>
                    <a:pt x="21600" y="20406"/>
                    <a:pt x="21600" y="19951"/>
                  </a:cubicBezTo>
                  <a:lnTo>
                    <a:pt x="21600" y="1649"/>
                  </a:lnTo>
                  <a:cubicBezTo>
                    <a:pt x="21600" y="1194"/>
                    <a:pt x="21470" y="781"/>
                    <a:pt x="21261" y="483"/>
                  </a:cubicBezTo>
                  <a:cubicBezTo>
                    <a:pt x="21051" y="185"/>
                    <a:pt x="20762" y="0"/>
                    <a:pt x="20442" y="0"/>
                  </a:cubicBezTo>
                  <a:lnTo>
                    <a:pt x="1158" y="0"/>
                  </a:lnTo>
                  <a:close/>
                  <a:moveTo>
                    <a:pt x="1976" y="1351"/>
                  </a:moveTo>
                  <a:lnTo>
                    <a:pt x="19764" y="1351"/>
                  </a:lnTo>
                  <a:lnTo>
                    <a:pt x="19764" y="20278"/>
                  </a:lnTo>
                  <a:lnTo>
                    <a:pt x="1976" y="20278"/>
                  </a:lnTo>
                  <a:lnTo>
                    <a:pt x="1976" y="1351"/>
                  </a:lnTo>
                  <a:close/>
                </a:path>
              </a:pathLst>
            </a:custGeom>
            <a:solidFill>
              <a:srgbClr val="FFFFFF"/>
            </a:solidFill>
            <a:ln w="63500" cap="flat">
              <a:solidFill>
                <a:srgbClr val="646E8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</a:p>
          </p:txBody>
        </p:sp>
        <p:sp>
          <p:nvSpPr>
            <p:cNvPr id="284" name="Form"/>
            <p:cNvSpPr/>
            <p:nvPr/>
          </p:nvSpPr>
          <p:spPr>
            <a:xfrm>
              <a:off x="6287743" y="5308995"/>
              <a:ext cx="15265018" cy="787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0594" fill="norm" stroke="1" extrusionOk="0">
                  <a:moveTo>
                    <a:pt x="555" y="0"/>
                  </a:moveTo>
                  <a:cubicBezTo>
                    <a:pt x="413" y="0"/>
                    <a:pt x="271" y="999"/>
                    <a:pt x="163" y="3011"/>
                  </a:cubicBezTo>
                  <a:cubicBezTo>
                    <a:pt x="-54" y="7035"/>
                    <a:pt x="-54" y="13553"/>
                    <a:pt x="163" y="17576"/>
                  </a:cubicBezTo>
                  <a:cubicBezTo>
                    <a:pt x="380" y="21600"/>
                    <a:pt x="731" y="21600"/>
                    <a:pt x="948" y="17576"/>
                  </a:cubicBezTo>
                  <a:cubicBezTo>
                    <a:pt x="1165" y="13553"/>
                    <a:pt x="1165" y="7035"/>
                    <a:pt x="948" y="3011"/>
                  </a:cubicBezTo>
                  <a:cubicBezTo>
                    <a:pt x="840" y="999"/>
                    <a:pt x="697" y="0"/>
                    <a:pt x="555" y="0"/>
                  </a:cubicBezTo>
                  <a:close/>
                  <a:moveTo>
                    <a:pt x="21199" y="4439"/>
                  </a:moveTo>
                  <a:cubicBezTo>
                    <a:pt x="21118" y="4439"/>
                    <a:pt x="21037" y="5011"/>
                    <a:pt x="20975" y="6156"/>
                  </a:cubicBezTo>
                  <a:cubicBezTo>
                    <a:pt x="20852" y="8447"/>
                    <a:pt x="20852" y="12163"/>
                    <a:pt x="20975" y="14454"/>
                  </a:cubicBezTo>
                  <a:cubicBezTo>
                    <a:pt x="21099" y="16744"/>
                    <a:pt x="21299" y="16744"/>
                    <a:pt x="21422" y="14454"/>
                  </a:cubicBezTo>
                  <a:cubicBezTo>
                    <a:pt x="21546" y="12163"/>
                    <a:pt x="21546" y="8447"/>
                    <a:pt x="21422" y="6156"/>
                  </a:cubicBezTo>
                  <a:cubicBezTo>
                    <a:pt x="21361" y="5011"/>
                    <a:pt x="21280" y="4439"/>
                    <a:pt x="21199" y="4439"/>
                  </a:cubicBezTo>
                  <a:close/>
                </a:path>
              </a:pathLst>
            </a:custGeom>
            <a:solidFill>
              <a:srgbClr val="EBEDEE"/>
            </a:solidFill>
            <a:ln w="63500" cap="flat">
              <a:solidFill>
                <a:srgbClr val="646E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</a:p>
          </p:txBody>
        </p:sp>
        <p:grpSp>
          <p:nvGrpSpPr>
            <p:cNvPr id="287" name="Bildergalerie"/>
            <p:cNvGrpSpPr/>
            <p:nvPr/>
          </p:nvGrpSpPr>
          <p:grpSpPr>
            <a:xfrm>
              <a:off x="7508462" y="51126"/>
              <a:ext cx="13167577" cy="10092922"/>
              <a:chOff x="0" y="0"/>
              <a:chExt cx="13167576" cy="10092920"/>
            </a:xfrm>
          </p:grpSpPr>
          <p:pic>
            <p:nvPicPr>
              <p:cNvPr id="285" name="PSIAC 2021-12-09 11-17-59.png" descr="PSIAC 2021-12-09 11-17-59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rcRect l="0" t="0" r="0" b="0"/>
              <a:stretch>
                <a:fillRect/>
              </a:stretch>
            </p:blipFill>
            <p:spPr>
              <a:xfrm>
                <a:off x="0" y="1183794"/>
                <a:ext cx="13167577" cy="890912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86" name="www.psiac.de"/>
              <p:cNvSpPr/>
              <p:nvPr/>
            </p:nvSpPr>
            <p:spPr>
              <a:xfrm>
                <a:off x="0" y="0"/>
                <a:ext cx="13167576" cy="587376"/>
              </a:xfrm>
              <a:prstGeom prst="roundRect">
                <a:avLst>
                  <a:gd name="adj" fmla="val 0"/>
                </a:avLst>
              </a:prstGeom>
              <a:solidFill>
                <a:srgbClr val="000000">
                  <a:alpha val="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t">
                <a:noAutofit/>
              </a:bodyPr>
              <a:lstStyle>
                <a:lvl1pPr defTabSz="642937">
                  <a:defRPr sz="29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www.psiac.de</a:t>
                </a:r>
              </a:p>
            </p:txBody>
          </p:sp>
        </p:grpSp>
        <p:grpSp>
          <p:nvGrpSpPr>
            <p:cNvPr id="292" name="Gruppieren"/>
            <p:cNvGrpSpPr/>
            <p:nvPr/>
          </p:nvGrpSpPr>
          <p:grpSpPr>
            <a:xfrm>
              <a:off x="19591108" y="5983989"/>
              <a:ext cx="8496822" cy="12803683"/>
              <a:chOff x="0" y="0"/>
              <a:chExt cx="8496820" cy="12803682"/>
            </a:xfrm>
          </p:grpSpPr>
          <p:sp>
            <p:nvSpPr>
              <p:cNvPr id="288" name="Form"/>
              <p:cNvSpPr/>
              <p:nvPr/>
            </p:nvSpPr>
            <p:spPr>
              <a:xfrm flipH="1">
                <a:off x="0" y="0"/>
                <a:ext cx="5696818" cy="66671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80" h="20202" fill="norm" stroke="1" extrusionOk="0">
                    <a:moveTo>
                      <a:pt x="20470" y="3582"/>
                    </a:moveTo>
                    <a:cubicBezTo>
                      <a:pt x="21039" y="3923"/>
                      <a:pt x="21232" y="4506"/>
                      <a:pt x="21168" y="5051"/>
                    </a:cubicBezTo>
                    <a:cubicBezTo>
                      <a:pt x="21041" y="6126"/>
                      <a:pt x="20014" y="6919"/>
                      <a:pt x="19040" y="7650"/>
                    </a:cubicBezTo>
                    <a:cubicBezTo>
                      <a:pt x="17446" y="8845"/>
                      <a:pt x="15851" y="10066"/>
                      <a:pt x="14684" y="11563"/>
                    </a:cubicBezTo>
                    <a:cubicBezTo>
                      <a:pt x="11411" y="15760"/>
                      <a:pt x="8859" y="21600"/>
                      <a:pt x="3511" y="19899"/>
                    </a:cubicBezTo>
                    <a:cubicBezTo>
                      <a:pt x="1671" y="19314"/>
                      <a:pt x="642" y="17800"/>
                      <a:pt x="241" y="16207"/>
                    </a:cubicBezTo>
                    <a:cubicBezTo>
                      <a:pt x="-368" y="13786"/>
                      <a:pt x="280" y="11391"/>
                      <a:pt x="1031" y="9060"/>
                    </a:cubicBezTo>
                    <a:cubicBezTo>
                      <a:pt x="1728" y="6896"/>
                      <a:pt x="2565" y="4619"/>
                      <a:pt x="4639" y="3059"/>
                    </a:cubicBezTo>
                    <a:cubicBezTo>
                      <a:pt x="5943" y="2079"/>
                      <a:pt x="7597" y="1506"/>
                      <a:pt x="9224" y="935"/>
                    </a:cubicBezTo>
                    <a:cubicBezTo>
                      <a:pt x="10105" y="626"/>
                      <a:pt x="10985" y="315"/>
                      <a:pt x="11863" y="0"/>
                    </a:cubicBezTo>
                    <a:lnTo>
                      <a:pt x="11860" y="7216"/>
                    </a:lnTo>
                    <a:lnTo>
                      <a:pt x="17582" y="3844"/>
                    </a:lnTo>
                    <a:cubicBezTo>
                      <a:pt x="17969" y="3598"/>
                      <a:pt x="18416" y="3449"/>
                      <a:pt x="18889" y="3379"/>
                    </a:cubicBezTo>
                    <a:cubicBezTo>
                      <a:pt x="19419" y="3300"/>
                      <a:pt x="20022" y="3314"/>
                      <a:pt x="20470" y="3582"/>
                    </a:cubicBezTo>
                    <a:close/>
                  </a:path>
                </a:pathLst>
              </a:custGeom>
              <a:solidFill>
                <a:srgbClr val="F1C294"/>
              </a:solidFill>
              <a:ln w="63500" cap="flat">
                <a:solidFill>
                  <a:srgbClr val="646E8C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lnSpc>
                    <a:spcPct val="80000"/>
                  </a:lnSpc>
                  <a:spcBef>
                    <a:spcPts val="5500"/>
                  </a:spcBef>
                  <a:defRPr sz="5000">
                    <a:solidFill>
                      <a:srgbClr val="333333"/>
                    </a:solidFill>
                    <a:latin typeface="Helvetica Neue Thin"/>
                    <a:ea typeface="Helvetica Neue Thin"/>
                    <a:cs typeface="Helvetica Neue Thin"/>
                    <a:sym typeface="Helvetica Neue Thin"/>
                  </a:defRPr>
                </a:pPr>
              </a:p>
            </p:txBody>
          </p:sp>
          <p:sp>
            <p:nvSpPr>
              <p:cNvPr id="289" name="Form"/>
              <p:cNvSpPr/>
              <p:nvPr/>
            </p:nvSpPr>
            <p:spPr>
              <a:xfrm>
                <a:off x="3401734" y="4598223"/>
                <a:ext cx="3163158" cy="29558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7597" y="0"/>
                    </a:moveTo>
                    <a:lnTo>
                      <a:pt x="0" y="16354"/>
                    </a:lnTo>
                    <a:lnTo>
                      <a:pt x="4385" y="21600"/>
                    </a:lnTo>
                    <a:lnTo>
                      <a:pt x="21600" y="2771"/>
                    </a:lnTo>
                    <a:lnTo>
                      <a:pt x="17597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0" cap="flat">
                <a:solidFill>
                  <a:srgbClr val="646E8C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10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  <p:sp>
            <p:nvSpPr>
              <p:cNvPr id="290" name="Kreis"/>
              <p:cNvSpPr/>
              <p:nvPr/>
            </p:nvSpPr>
            <p:spPr>
              <a:xfrm>
                <a:off x="3929891" y="6693659"/>
                <a:ext cx="369079" cy="369078"/>
              </a:xfrm>
              <a:prstGeom prst="ellipse">
                <a:avLst/>
              </a:prstGeom>
              <a:solidFill>
                <a:srgbClr val="5C6C8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  <p:sp>
            <p:nvSpPr>
              <p:cNvPr id="291" name="Form"/>
              <p:cNvSpPr/>
              <p:nvPr/>
            </p:nvSpPr>
            <p:spPr>
              <a:xfrm>
                <a:off x="3896999" y="4928515"/>
                <a:ext cx="4599822" cy="7875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3016" y="0"/>
                    </a:moveTo>
                    <a:lnTo>
                      <a:pt x="0" y="7692"/>
                    </a:lnTo>
                    <a:lnTo>
                      <a:pt x="21600" y="21600"/>
                    </a:lnTo>
                    <a:lnTo>
                      <a:pt x="21600" y="3233"/>
                    </a:lnTo>
                    <a:lnTo>
                      <a:pt x="13016" y="0"/>
                    </a:lnTo>
                    <a:close/>
                  </a:path>
                </a:pathLst>
              </a:custGeom>
              <a:solidFill>
                <a:srgbClr val="A8AFC0"/>
              </a:solidFill>
              <a:ln w="63500" cap="flat">
                <a:solidFill>
                  <a:srgbClr val="646E8C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</p:grpSp>
        <p:grpSp>
          <p:nvGrpSpPr>
            <p:cNvPr id="297" name="Gruppieren"/>
            <p:cNvGrpSpPr/>
            <p:nvPr/>
          </p:nvGrpSpPr>
          <p:grpSpPr>
            <a:xfrm flipH="1">
              <a:off x="0" y="5983989"/>
              <a:ext cx="8414895" cy="12803683"/>
              <a:chOff x="0" y="0"/>
              <a:chExt cx="8414894" cy="12803682"/>
            </a:xfrm>
          </p:grpSpPr>
          <p:sp>
            <p:nvSpPr>
              <p:cNvPr id="293" name="Form"/>
              <p:cNvSpPr/>
              <p:nvPr/>
            </p:nvSpPr>
            <p:spPr>
              <a:xfrm flipH="1">
                <a:off x="0" y="0"/>
                <a:ext cx="5696818" cy="66671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80" h="20202" fill="norm" stroke="1" extrusionOk="0">
                    <a:moveTo>
                      <a:pt x="20470" y="3582"/>
                    </a:moveTo>
                    <a:cubicBezTo>
                      <a:pt x="21039" y="3923"/>
                      <a:pt x="21232" y="4506"/>
                      <a:pt x="21168" y="5051"/>
                    </a:cubicBezTo>
                    <a:cubicBezTo>
                      <a:pt x="21041" y="6126"/>
                      <a:pt x="20014" y="6919"/>
                      <a:pt x="19040" y="7650"/>
                    </a:cubicBezTo>
                    <a:cubicBezTo>
                      <a:pt x="17446" y="8845"/>
                      <a:pt x="15851" y="10066"/>
                      <a:pt x="14684" y="11563"/>
                    </a:cubicBezTo>
                    <a:cubicBezTo>
                      <a:pt x="11411" y="15760"/>
                      <a:pt x="8859" y="21600"/>
                      <a:pt x="3511" y="19899"/>
                    </a:cubicBezTo>
                    <a:cubicBezTo>
                      <a:pt x="1671" y="19314"/>
                      <a:pt x="642" y="17800"/>
                      <a:pt x="241" y="16207"/>
                    </a:cubicBezTo>
                    <a:cubicBezTo>
                      <a:pt x="-368" y="13786"/>
                      <a:pt x="280" y="11391"/>
                      <a:pt x="1031" y="9060"/>
                    </a:cubicBezTo>
                    <a:cubicBezTo>
                      <a:pt x="1728" y="6896"/>
                      <a:pt x="2565" y="4619"/>
                      <a:pt x="4639" y="3059"/>
                    </a:cubicBezTo>
                    <a:cubicBezTo>
                      <a:pt x="5943" y="2079"/>
                      <a:pt x="7597" y="1506"/>
                      <a:pt x="9224" y="935"/>
                    </a:cubicBezTo>
                    <a:cubicBezTo>
                      <a:pt x="10105" y="626"/>
                      <a:pt x="10985" y="315"/>
                      <a:pt x="11863" y="0"/>
                    </a:cubicBezTo>
                    <a:lnTo>
                      <a:pt x="11860" y="7216"/>
                    </a:lnTo>
                    <a:lnTo>
                      <a:pt x="17582" y="3844"/>
                    </a:lnTo>
                    <a:cubicBezTo>
                      <a:pt x="17969" y="3598"/>
                      <a:pt x="18416" y="3449"/>
                      <a:pt x="18889" y="3379"/>
                    </a:cubicBezTo>
                    <a:cubicBezTo>
                      <a:pt x="19419" y="3300"/>
                      <a:pt x="20022" y="3314"/>
                      <a:pt x="20470" y="3582"/>
                    </a:cubicBezTo>
                    <a:close/>
                  </a:path>
                </a:pathLst>
              </a:custGeom>
              <a:solidFill>
                <a:srgbClr val="F1C294"/>
              </a:solidFill>
              <a:ln w="63500" cap="flat">
                <a:solidFill>
                  <a:srgbClr val="646E8C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lnSpc>
                    <a:spcPct val="80000"/>
                  </a:lnSpc>
                  <a:spcBef>
                    <a:spcPts val="5500"/>
                  </a:spcBef>
                  <a:defRPr sz="5000">
                    <a:solidFill>
                      <a:srgbClr val="333333"/>
                    </a:solidFill>
                    <a:latin typeface="Helvetica Neue Thin"/>
                    <a:ea typeface="Helvetica Neue Thin"/>
                    <a:cs typeface="Helvetica Neue Thin"/>
                    <a:sym typeface="Helvetica Neue Thin"/>
                  </a:defRPr>
                </a:pPr>
              </a:p>
            </p:txBody>
          </p:sp>
          <p:sp>
            <p:nvSpPr>
              <p:cNvPr id="294" name="Form"/>
              <p:cNvSpPr/>
              <p:nvPr/>
            </p:nvSpPr>
            <p:spPr>
              <a:xfrm>
                <a:off x="3401734" y="4598223"/>
                <a:ext cx="3163158" cy="29558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7597" y="0"/>
                    </a:moveTo>
                    <a:lnTo>
                      <a:pt x="0" y="16354"/>
                    </a:lnTo>
                    <a:lnTo>
                      <a:pt x="4385" y="21600"/>
                    </a:lnTo>
                    <a:lnTo>
                      <a:pt x="21600" y="2771"/>
                    </a:lnTo>
                    <a:lnTo>
                      <a:pt x="17597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00" cap="flat">
                <a:solidFill>
                  <a:srgbClr val="646E8C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10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  <p:sp>
            <p:nvSpPr>
              <p:cNvPr id="295" name="Kreis"/>
              <p:cNvSpPr/>
              <p:nvPr/>
            </p:nvSpPr>
            <p:spPr>
              <a:xfrm>
                <a:off x="3929891" y="6693659"/>
                <a:ext cx="369079" cy="369078"/>
              </a:xfrm>
              <a:prstGeom prst="ellipse">
                <a:avLst/>
              </a:prstGeom>
              <a:solidFill>
                <a:srgbClr val="5C6C8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  <p:sp>
            <p:nvSpPr>
              <p:cNvPr id="296" name="Form"/>
              <p:cNvSpPr/>
              <p:nvPr/>
            </p:nvSpPr>
            <p:spPr>
              <a:xfrm>
                <a:off x="3815072" y="4928515"/>
                <a:ext cx="4599823" cy="7875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3016" y="0"/>
                    </a:moveTo>
                    <a:lnTo>
                      <a:pt x="0" y="7692"/>
                    </a:lnTo>
                    <a:lnTo>
                      <a:pt x="21600" y="21600"/>
                    </a:lnTo>
                    <a:lnTo>
                      <a:pt x="21600" y="3233"/>
                    </a:lnTo>
                    <a:lnTo>
                      <a:pt x="13016" y="0"/>
                    </a:lnTo>
                    <a:close/>
                  </a:path>
                </a:pathLst>
              </a:custGeom>
              <a:solidFill>
                <a:srgbClr val="A8AFC0"/>
              </a:solidFill>
              <a:ln w="63500" cap="flat">
                <a:solidFill>
                  <a:srgbClr val="646E8C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ruppieren"/>
          <p:cNvGrpSpPr/>
          <p:nvPr/>
        </p:nvGrpSpPr>
        <p:grpSpPr>
          <a:xfrm>
            <a:off x="553033" y="17131"/>
            <a:ext cx="18557608" cy="14848835"/>
            <a:chOff x="0" y="0"/>
            <a:chExt cx="18557607" cy="14848833"/>
          </a:xfrm>
        </p:grpSpPr>
        <p:grpSp>
          <p:nvGrpSpPr>
            <p:cNvPr id="304" name="Gruppieren"/>
            <p:cNvGrpSpPr/>
            <p:nvPr/>
          </p:nvGrpSpPr>
          <p:grpSpPr>
            <a:xfrm flipH="1" rot="2759150">
              <a:off x="5856854" y="2201774"/>
              <a:ext cx="10555352" cy="10445284"/>
              <a:chOff x="0" y="0"/>
              <a:chExt cx="10555351" cy="10445283"/>
            </a:xfrm>
          </p:grpSpPr>
          <p:sp>
            <p:nvSpPr>
              <p:cNvPr id="300" name="Form"/>
              <p:cNvSpPr/>
              <p:nvPr/>
            </p:nvSpPr>
            <p:spPr>
              <a:xfrm flipH="1">
                <a:off x="8530542" y="1658727"/>
                <a:ext cx="2024810" cy="72270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5278" y="0"/>
                    </a:moveTo>
                    <a:cubicBezTo>
                      <a:pt x="13156" y="630"/>
                      <a:pt x="11262" y="1298"/>
                      <a:pt x="9589" y="1994"/>
                    </a:cubicBezTo>
                    <a:cubicBezTo>
                      <a:pt x="7915" y="2691"/>
                      <a:pt x="6463" y="3417"/>
                      <a:pt x="5223" y="4165"/>
                    </a:cubicBezTo>
                    <a:lnTo>
                      <a:pt x="13417" y="5149"/>
                    </a:lnTo>
                    <a:cubicBezTo>
                      <a:pt x="14436" y="4544"/>
                      <a:pt x="15627" y="3956"/>
                      <a:pt x="16990" y="3391"/>
                    </a:cubicBezTo>
                    <a:cubicBezTo>
                      <a:pt x="18353" y="2827"/>
                      <a:pt x="19889" y="2285"/>
                      <a:pt x="21600" y="1771"/>
                    </a:cubicBezTo>
                    <a:lnTo>
                      <a:pt x="15278" y="0"/>
                    </a:lnTo>
                    <a:close/>
                    <a:moveTo>
                      <a:pt x="3874" y="5012"/>
                    </a:moveTo>
                    <a:cubicBezTo>
                      <a:pt x="2671" y="5867"/>
                      <a:pt x="1750" y="6745"/>
                      <a:pt x="1106" y="7636"/>
                    </a:cubicBezTo>
                    <a:cubicBezTo>
                      <a:pt x="462" y="8526"/>
                      <a:pt x="95" y="9430"/>
                      <a:pt x="0" y="10335"/>
                    </a:cubicBezTo>
                    <a:lnTo>
                      <a:pt x="8934" y="10335"/>
                    </a:lnTo>
                    <a:cubicBezTo>
                      <a:pt x="9026" y="9598"/>
                      <a:pt x="9332" y="8863"/>
                      <a:pt x="9857" y="8137"/>
                    </a:cubicBezTo>
                    <a:cubicBezTo>
                      <a:pt x="10382" y="7412"/>
                      <a:pt x="11125" y="6697"/>
                      <a:pt x="12089" y="6000"/>
                    </a:cubicBezTo>
                    <a:lnTo>
                      <a:pt x="3874" y="5012"/>
                    </a:lnTo>
                    <a:close/>
                    <a:moveTo>
                      <a:pt x="0" y="11265"/>
                    </a:moveTo>
                    <a:cubicBezTo>
                      <a:pt x="91" y="12136"/>
                      <a:pt x="440" y="13004"/>
                      <a:pt x="1044" y="13860"/>
                    </a:cubicBezTo>
                    <a:cubicBezTo>
                      <a:pt x="1648" y="14716"/>
                      <a:pt x="2508" y="15561"/>
                      <a:pt x="3624" y="16387"/>
                    </a:cubicBezTo>
                    <a:lnTo>
                      <a:pt x="11883" y="15432"/>
                    </a:lnTo>
                    <a:cubicBezTo>
                      <a:pt x="10989" y="14760"/>
                      <a:pt x="10296" y="14072"/>
                      <a:pt x="9804" y="13375"/>
                    </a:cubicBezTo>
                    <a:cubicBezTo>
                      <a:pt x="9313" y="12680"/>
                      <a:pt x="9022" y="11974"/>
                      <a:pt x="8934" y="11265"/>
                    </a:cubicBezTo>
                    <a:lnTo>
                      <a:pt x="0" y="11265"/>
                    </a:lnTo>
                    <a:close/>
                    <a:moveTo>
                      <a:pt x="13156" y="16292"/>
                    </a:moveTo>
                    <a:lnTo>
                      <a:pt x="4897" y="17246"/>
                    </a:lnTo>
                    <a:cubicBezTo>
                      <a:pt x="6150" y="18030"/>
                      <a:pt x="7639" y="18790"/>
                      <a:pt x="9368" y="19518"/>
                    </a:cubicBezTo>
                    <a:cubicBezTo>
                      <a:pt x="11097" y="20246"/>
                      <a:pt x="13065" y="20943"/>
                      <a:pt x="15278" y="21600"/>
                    </a:cubicBezTo>
                    <a:lnTo>
                      <a:pt x="21600" y="19829"/>
                    </a:lnTo>
                    <a:cubicBezTo>
                      <a:pt x="19815" y="19293"/>
                      <a:pt x="18220" y="18726"/>
                      <a:pt x="16813" y="18135"/>
                    </a:cubicBezTo>
                    <a:cubicBezTo>
                      <a:pt x="15406" y="17543"/>
                      <a:pt x="14188" y="16927"/>
                      <a:pt x="13156" y="16292"/>
                    </a:cubicBezTo>
                    <a:close/>
                  </a:path>
                </a:pathLst>
              </a:custGeom>
              <a:solidFill>
                <a:srgbClr val="BDDBE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01" name="Form"/>
              <p:cNvSpPr/>
              <p:nvPr/>
            </p:nvSpPr>
            <p:spPr>
              <a:xfrm flipH="1" rot="16200000">
                <a:off x="4260098" y="-2601142"/>
                <a:ext cx="2024811" cy="72270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5278" y="0"/>
                    </a:moveTo>
                    <a:cubicBezTo>
                      <a:pt x="13156" y="630"/>
                      <a:pt x="11262" y="1298"/>
                      <a:pt x="9589" y="1994"/>
                    </a:cubicBezTo>
                    <a:cubicBezTo>
                      <a:pt x="7915" y="2691"/>
                      <a:pt x="6463" y="3417"/>
                      <a:pt x="5223" y="4165"/>
                    </a:cubicBezTo>
                    <a:lnTo>
                      <a:pt x="13417" y="5149"/>
                    </a:lnTo>
                    <a:cubicBezTo>
                      <a:pt x="14436" y="4544"/>
                      <a:pt x="15627" y="3956"/>
                      <a:pt x="16990" y="3391"/>
                    </a:cubicBezTo>
                    <a:cubicBezTo>
                      <a:pt x="18353" y="2827"/>
                      <a:pt x="19889" y="2285"/>
                      <a:pt x="21600" y="1771"/>
                    </a:cubicBezTo>
                    <a:lnTo>
                      <a:pt x="15278" y="0"/>
                    </a:lnTo>
                    <a:close/>
                    <a:moveTo>
                      <a:pt x="3874" y="5012"/>
                    </a:moveTo>
                    <a:cubicBezTo>
                      <a:pt x="2671" y="5867"/>
                      <a:pt x="1750" y="6745"/>
                      <a:pt x="1106" y="7636"/>
                    </a:cubicBezTo>
                    <a:cubicBezTo>
                      <a:pt x="462" y="8526"/>
                      <a:pt x="95" y="9430"/>
                      <a:pt x="0" y="10335"/>
                    </a:cubicBezTo>
                    <a:lnTo>
                      <a:pt x="8934" y="10335"/>
                    </a:lnTo>
                    <a:cubicBezTo>
                      <a:pt x="9026" y="9598"/>
                      <a:pt x="9332" y="8863"/>
                      <a:pt x="9857" y="8137"/>
                    </a:cubicBezTo>
                    <a:cubicBezTo>
                      <a:pt x="10382" y="7412"/>
                      <a:pt x="11125" y="6697"/>
                      <a:pt x="12089" y="6000"/>
                    </a:cubicBezTo>
                    <a:lnTo>
                      <a:pt x="3874" y="5012"/>
                    </a:lnTo>
                    <a:close/>
                    <a:moveTo>
                      <a:pt x="0" y="11265"/>
                    </a:moveTo>
                    <a:cubicBezTo>
                      <a:pt x="91" y="12136"/>
                      <a:pt x="440" y="13004"/>
                      <a:pt x="1044" y="13860"/>
                    </a:cubicBezTo>
                    <a:cubicBezTo>
                      <a:pt x="1648" y="14716"/>
                      <a:pt x="2508" y="15561"/>
                      <a:pt x="3624" y="16387"/>
                    </a:cubicBezTo>
                    <a:lnTo>
                      <a:pt x="11883" y="15432"/>
                    </a:lnTo>
                    <a:cubicBezTo>
                      <a:pt x="10989" y="14760"/>
                      <a:pt x="10296" y="14072"/>
                      <a:pt x="9804" y="13375"/>
                    </a:cubicBezTo>
                    <a:cubicBezTo>
                      <a:pt x="9313" y="12680"/>
                      <a:pt x="9022" y="11974"/>
                      <a:pt x="8934" y="11265"/>
                    </a:cubicBezTo>
                    <a:lnTo>
                      <a:pt x="0" y="11265"/>
                    </a:lnTo>
                    <a:close/>
                    <a:moveTo>
                      <a:pt x="13156" y="16292"/>
                    </a:moveTo>
                    <a:lnTo>
                      <a:pt x="4897" y="17246"/>
                    </a:lnTo>
                    <a:cubicBezTo>
                      <a:pt x="6150" y="18030"/>
                      <a:pt x="7639" y="18790"/>
                      <a:pt x="9368" y="19518"/>
                    </a:cubicBezTo>
                    <a:cubicBezTo>
                      <a:pt x="11097" y="20246"/>
                      <a:pt x="13065" y="20943"/>
                      <a:pt x="15278" y="21600"/>
                    </a:cubicBezTo>
                    <a:lnTo>
                      <a:pt x="21600" y="19829"/>
                    </a:lnTo>
                    <a:cubicBezTo>
                      <a:pt x="19815" y="19293"/>
                      <a:pt x="18220" y="18726"/>
                      <a:pt x="16813" y="18135"/>
                    </a:cubicBezTo>
                    <a:cubicBezTo>
                      <a:pt x="15406" y="17543"/>
                      <a:pt x="14188" y="16927"/>
                      <a:pt x="13156" y="16292"/>
                    </a:cubicBezTo>
                    <a:close/>
                  </a:path>
                </a:pathLst>
              </a:custGeom>
              <a:solidFill>
                <a:srgbClr val="90B4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02" name="Form"/>
              <p:cNvSpPr/>
              <p:nvPr/>
            </p:nvSpPr>
            <p:spPr>
              <a:xfrm>
                <a:off x="0" y="1658727"/>
                <a:ext cx="2024810" cy="72270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5278" y="0"/>
                    </a:moveTo>
                    <a:cubicBezTo>
                      <a:pt x="13156" y="630"/>
                      <a:pt x="11262" y="1298"/>
                      <a:pt x="9589" y="1994"/>
                    </a:cubicBezTo>
                    <a:cubicBezTo>
                      <a:pt x="7915" y="2691"/>
                      <a:pt x="6463" y="3417"/>
                      <a:pt x="5223" y="4165"/>
                    </a:cubicBezTo>
                    <a:lnTo>
                      <a:pt x="13417" y="5149"/>
                    </a:lnTo>
                    <a:cubicBezTo>
                      <a:pt x="14436" y="4544"/>
                      <a:pt x="15627" y="3956"/>
                      <a:pt x="16990" y="3391"/>
                    </a:cubicBezTo>
                    <a:cubicBezTo>
                      <a:pt x="18353" y="2827"/>
                      <a:pt x="19889" y="2285"/>
                      <a:pt x="21600" y="1771"/>
                    </a:cubicBezTo>
                    <a:lnTo>
                      <a:pt x="15278" y="0"/>
                    </a:lnTo>
                    <a:close/>
                    <a:moveTo>
                      <a:pt x="3874" y="5012"/>
                    </a:moveTo>
                    <a:cubicBezTo>
                      <a:pt x="2671" y="5867"/>
                      <a:pt x="1750" y="6745"/>
                      <a:pt x="1106" y="7636"/>
                    </a:cubicBezTo>
                    <a:cubicBezTo>
                      <a:pt x="462" y="8526"/>
                      <a:pt x="95" y="9430"/>
                      <a:pt x="0" y="10335"/>
                    </a:cubicBezTo>
                    <a:lnTo>
                      <a:pt x="8934" y="10335"/>
                    </a:lnTo>
                    <a:cubicBezTo>
                      <a:pt x="9026" y="9598"/>
                      <a:pt x="9332" y="8863"/>
                      <a:pt x="9857" y="8137"/>
                    </a:cubicBezTo>
                    <a:cubicBezTo>
                      <a:pt x="10382" y="7412"/>
                      <a:pt x="11125" y="6697"/>
                      <a:pt x="12089" y="6000"/>
                    </a:cubicBezTo>
                    <a:lnTo>
                      <a:pt x="3874" y="5012"/>
                    </a:lnTo>
                    <a:close/>
                    <a:moveTo>
                      <a:pt x="0" y="11265"/>
                    </a:moveTo>
                    <a:cubicBezTo>
                      <a:pt x="91" y="12136"/>
                      <a:pt x="440" y="13004"/>
                      <a:pt x="1044" y="13860"/>
                    </a:cubicBezTo>
                    <a:cubicBezTo>
                      <a:pt x="1648" y="14716"/>
                      <a:pt x="2508" y="15561"/>
                      <a:pt x="3624" y="16387"/>
                    </a:cubicBezTo>
                    <a:lnTo>
                      <a:pt x="11883" y="15432"/>
                    </a:lnTo>
                    <a:cubicBezTo>
                      <a:pt x="10989" y="14760"/>
                      <a:pt x="10296" y="14072"/>
                      <a:pt x="9804" y="13375"/>
                    </a:cubicBezTo>
                    <a:cubicBezTo>
                      <a:pt x="9313" y="12680"/>
                      <a:pt x="9022" y="11974"/>
                      <a:pt x="8934" y="11265"/>
                    </a:cubicBezTo>
                    <a:lnTo>
                      <a:pt x="0" y="11265"/>
                    </a:lnTo>
                    <a:close/>
                    <a:moveTo>
                      <a:pt x="13156" y="16292"/>
                    </a:moveTo>
                    <a:lnTo>
                      <a:pt x="4897" y="17246"/>
                    </a:lnTo>
                    <a:cubicBezTo>
                      <a:pt x="6150" y="18030"/>
                      <a:pt x="7639" y="18790"/>
                      <a:pt x="9368" y="19518"/>
                    </a:cubicBezTo>
                    <a:cubicBezTo>
                      <a:pt x="11097" y="20246"/>
                      <a:pt x="13065" y="20943"/>
                      <a:pt x="15278" y="21600"/>
                    </a:cubicBezTo>
                    <a:lnTo>
                      <a:pt x="21600" y="19829"/>
                    </a:lnTo>
                    <a:cubicBezTo>
                      <a:pt x="19815" y="19293"/>
                      <a:pt x="18220" y="18726"/>
                      <a:pt x="16813" y="18135"/>
                    </a:cubicBezTo>
                    <a:cubicBezTo>
                      <a:pt x="15406" y="17543"/>
                      <a:pt x="14188" y="16927"/>
                      <a:pt x="13156" y="16292"/>
                    </a:cubicBezTo>
                    <a:close/>
                  </a:path>
                </a:pathLst>
              </a:custGeom>
              <a:solidFill>
                <a:srgbClr val="E781B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03" name="Form"/>
              <p:cNvSpPr/>
              <p:nvPr/>
            </p:nvSpPr>
            <p:spPr>
              <a:xfrm flipH="1" rot="5400000">
                <a:off x="4260098" y="5819332"/>
                <a:ext cx="2024811" cy="72270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5278" y="0"/>
                    </a:moveTo>
                    <a:cubicBezTo>
                      <a:pt x="13156" y="630"/>
                      <a:pt x="11262" y="1298"/>
                      <a:pt x="9589" y="1994"/>
                    </a:cubicBezTo>
                    <a:cubicBezTo>
                      <a:pt x="7915" y="2691"/>
                      <a:pt x="6463" y="3417"/>
                      <a:pt x="5223" y="4165"/>
                    </a:cubicBezTo>
                    <a:lnTo>
                      <a:pt x="13417" y="5149"/>
                    </a:lnTo>
                    <a:cubicBezTo>
                      <a:pt x="14436" y="4544"/>
                      <a:pt x="15627" y="3956"/>
                      <a:pt x="16990" y="3391"/>
                    </a:cubicBezTo>
                    <a:cubicBezTo>
                      <a:pt x="18353" y="2827"/>
                      <a:pt x="19889" y="2285"/>
                      <a:pt x="21600" y="1771"/>
                    </a:cubicBezTo>
                    <a:lnTo>
                      <a:pt x="15278" y="0"/>
                    </a:lnTo>
                    <a:close/>
                    <a:moveTo>
                      <a:pt x="3874" y="5012"/>
                    </a:moveTo>
                    <a:cubicBezTo>
                      <a:pt x="2671" y="5867"/>
                      <a:pt x="1750" y="6745"/>
                      <a:pt x="1106" y="7636"/>
                    </a:cubicBezTo>
                    <a:cubicBezTo>
                      <a:pt x="462" y="8526"/>
                      <a:pt x="95" y="9430"/>
                      <a:pt x="0" y="10335"/>
                    </a:cubicBezTo>
                    <a:lnTo>
                      <a:pt x="8934" y="10335"/>
                    </a:lnTo>
                    <a:cubicBezTo>
                      <a:pt x="9026" y="9598"/>
                      <a:pt x="9332" y="8863"/>
                      <a:pt x="9857" y="8137"/>
                    </a:cubicBezTo>
                    <a:cubicBezTo>
                      <a:pt x="10382" y="7412"/>
                      <a:pt x="11125" y="6697"/>
                      <a:pt x="12089" y="6000"/>
                    </a:cubicBezTo>
                    <a:lnTo>
                      <a:pt x="3874" y="5012"/>
                    </a:lnTo>
                    <a:close/>
                    <a:moveTo>
                      <a:pt x="0" y="11265"/>
                    </a:moveTo>
                    <a:cubicBezTo>
                      <a:pt x="91" y="12136"/>
                      <a:pt x="440" y="13004"/>
                      <a:pt x="1044" y="13860"/>
                    </a:cubicBezTo>
                    <a:cubicBezTo>
                      <a:pt x="1648" y="14716"/>
                      <a:pt x="2508" y="15561"/>
                      <a:pt x="3624" y="16387"/>
                    </a:cubicBezTo>
                    <a:lnTo>
                      <a:pt x="11883" y="15432"/>
                    </a:lnTo>
                    <a:cubicBezTo>
                      <a:pt x="10989" y="14760"/>
                      <a:pt x="10296" y="14072"/>
                      <a:pt x="9804" y="13375"/>
                    </a:cubicBezTo>
                    <a:cubicBezTo>
                      <a:pt x="9313" y="12680"/>
                      <a:pt x="9022" y="11974"/>
                      <a:pt x="8934" y="11265"/>
                    </a:cubicBezTo>
                    <a:lnTo>
                      <a:pt x="0" y="11265"/>
                    </a:lnTo>
                    <a:close/>
                    <a:moveTo>
                      <a:pt x="13156" y="16292"/>
                    </a:moveTo>
                    <a:lnTo>
                      <a:pt x="4897" y="17246"/>
                    </a:lnTo>
                    <a:cubicBezTo>
                      <a:pt x="6150" y="18030"/>
                      <a:pt x="7639" y="18790"/>
                      <a:pt x="9368" y="19518"/>
                    </a:cubicBezTo>
                    <a:cubicBezTo>
                      <a:pt x="11097" y="20246"/>
                      <a:pt x="13065" y="20943"/>
                      <a:pt x="15278" y="21600"/>
                    </a:cubicBezTo>
                    <a:lnTo>
                      <a:pt x="21600" y="19829"/>
                    </a:lnTo>
                    <a:cubicBezTo>
                      <a:pt x="19815" y="19293"/>
                      <a:pt x="18220" y="18726"/>
                      <a:pt x="16813" y="18135"/>
                    </a:cubicBezTo>
                    <a:cubicBezTo>
                      <a:pt x="15406" y="17543"/>
                      <a:pt x="14188" y="16927"/>
                      <a:pt x="13156" y="16292"/>
                    </a:cubicBezTo>
                    <a:close/>
                  </a:path>
                </a:pathLst>
              </a:custGeom>
              <a:solidFill>
                <a:srgbClr val="BDDBE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305" name="Linie"/>
            <p:cNvSpPr/>
            <p:nvPr/>
          </p:nvSpPr>
          <p:spPr>
            <a:xfrm flipH="1">
              <a:off x="4831022" y="3329470"/>
              <a:ext cx="2246433" cy="1380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12700" cap="flat">
              <a:solidFill>
                <a:srgbClr val="213583"/>
              </a:solidFill>
              <a:prstDash val="solid"/>
              <a:miter lim="400000"/>
              <a:headEnd type="oval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56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</a:p>
          </p:txBody>
        </p:sp>
        <p:sp>
          <p:nvSpPr>
            <p:cNvPr id="306" name="Ein Medikament: Keine Wechselwirkung"/>
            <p:cNvSpPr txBox="1"/>
            <p:nvPr/>
          </p:nvSpPr>
          <p:spPr>
            <a:xfrm>
              <a:off x="0" y="1451550"/>
              <a:ext cx="6593947" cy="36605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5000">
                  <a:solidFill>
                    <a:srgbClr val="213583"/>
                  </a:solidFill>
                  <a:latin typeface="IBM Plex Sans"/>
                  <a:ea typeface="IBM Plex Sans"/>
                  <a:cs typeface="IBM Plex Sans"/>
                  <a:sym typeface="IBM Plex Sans"/>
                </a:defRPr>
              </a:lvl1pPr>
            </a:lstStyle>
            <a:p>
              <a:pPr/>
              <a:r>
                <a:t>Ein Medikament: Keine Wechselwirkung</a:t>
              </a:r>
            </a:p>
          </p:txBody>
        </p:sp>
        <p:grpSp>
          <p:nvGrpSpPr>
            <p:cNvPr id="310" name="Gruppieren"/>
            <p:cNvGrpSpPr/>
            <p:nvPr/>
          </p:nvGrpSpPr>
          <p:grpSpPr>
            <a:xfrm>
              <a:off x="7379786" y="5968306"/>
              <a:ext cx="2916417" cy="2916416"/>
              <a:chOff x="0" y="0"/>
              <a:chExt cx="2916415" cy="2916415"/>
            </a:xfrm>
          </p:grpSpPr>
          <p:sp>
            <p:nvSpPr>
              <p:cNvPr id="307" name="Kreis"/>
              <p:cNvSpPr/>
              <p:nvPr/>
            </p:nvSpPr>
            <p:spPr>
              <a:xfrm rot="2700000">
                <a:off x="427099" y="427099"/>
                <a:ext cx="2062218" cy="2062218"/>
              </a:xfrm>
              <a:prstGeom prst="ellipse">
                <a:avLst/>
              </a:prstGeom>
              <a:solidFill>
                <a:srgbClr val="AED3F7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08" name="Form"/>
              <p:cNvSpPr/>
              <p:nvPr/>
            </p:nvSpPr>
            <p:spPr>
              <a:xfrm rot="2700000">
                <a:off x="710903" y="270323"/>
                <a:ext cx="875220" cy="17574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rgbClr val="C4DEF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09" name="Abgerundetes Rechteck"/>
              <p:cNvSpPr/>
              <p:nvPr/>
            </p:nvSpPr>
            <p:spPr>
              <a:xfrm rot="2700000">
                <a:off x="1355176" y="579586"/>
                <a:ext cx="206065" cy="1757243"/>
              </a:xfrm>
              <a:prstGeom prst="roundRect">
                <a:avLst>
                  <a:gd name="adj" fmla="val 50000"/>
                </a:avLst>
              </a:prstGeom>
              <a:solidFill>
                <a:srgbClr val="8099A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</p:grpSp>
      <p:grpSp>
        <p:nvGrpSpPr>
          <p:cNvPr id="318" name="Gruppieren"/>
          <p:cNvGrpSpPr/>
          <p:nvPr/>
        </p:nvGrpSpPr>
        <p:grpSpPr>
          <a:xfrm>
            <a:off x="10242717" y="2136545"/>
            <a:ext cx="13010709" cy="6761115"/>
            <a:chOff x="0" y="0"/>
            <a:chExt cx="13010708" cy="6761114"/>
          </a:xfrm>
        </p:grpSpPr>
        <p:sp>
          <p:nvSpPr>
            <p:cNvPr id="312" name="Linie"/>
            <p:cNvSpPr/>
            <p:nvPr/>
          </p:nvSpPr>
          <p:spPr>
            <a:xfrm>
              <a:off x="5595164" y="1223653"/>
              <a:ext cx="2440113" cy="1551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12700" cap="flat">
              <a:solidFill>
                <a:srgbClr val="213583"/>
              </a:solidFill>
              <a:prstDash val="solid"/>
              <a:miter lim="400000"/>
              <a:headEnd type="oval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56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</a:p>
          </p:txBody>
        </p:sp>
        <p:sp>
          <p:nvSpPr>
            <p:cNvPr id="313" name="Zwei Medikamente: Eine Wechselwirkung"/>
            <p:cNvSpPr txBox="1"/>
            <p:nvPr/>
          </p:nvSpPr>
          <p:spPr>
            <a:xfrm>
              <a:off x="6128130" y="0"/>
              <a:ext cx="6882579" cy="2324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5000">
                  <a:solidFill>
                    <a:srgbClr val="213583"/>
                  </a:solidFill>
                  <a:latin typeface="IBM Plex Sans"/>
                  <a:ea typeface="IBM Plex Sans"/>
                  <a:cs typeface="IBM Plex Sans"/>
                  <a:sym typeface="IBM Plex Sans"/>
                </a:defRPr>
              </a:lvl1pPr>
            </a:lstStyle>
            <a:p>
              <a:pPr/>
              <a:r>
                <a:t>Zwei Medikamente: Eine Wechselwirkung</a:t>
              </a:r>
            </a:p>
          </p:txBody>
        </p:sp>
        <p:grpSp>
          <p:nvGrpSpPr>
            <p:cNvPr id="317" name="Gruppieren"/>
            <p:cNvGrpSpPr/>
            <p:nvPr/>
          </p:nvGrpSpPr>
          <p:grpSpPr>
            <a:xfrm>
              <a:off x="0" y="3844698"/>
              <a:ext cx="2916416" cy="2916417"/>
              <a:chOff x="0" y="0"/>
              <a:chExt cx="2916415" cy="2916415"/>
            </a:xfrm>
          </p:grpSpPr>
          <p:sp>
            <p:nvSpPr>
              <p:cNvPr id="314" name="Kreis"/>
              <p:cNvSpPr/>
              <p:nvPr/>
            </p:nvSpPr>
            <p:spPr>
              <a:xfrm rot="2700000">
                <a:off x="427099" y="427099"/>
                <a:ext cx="2062218" cy="2062218"/>
              </a:xfrm>
              <a:prstGeom prst="ellipse">
                <a:avLst/>
              </a:prstGeom>
              <a:solidFill>
                <a:srgbClr val="90B4EA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15" name="Form"/>
              <p:cNvSpPr/>
              <p:nvPr/>
            </p:nvSpPr>
            <p:spPr>
              <a:xfrm rot="2700000">
                <a:off x="710904" y="270321"/>
                <a:ext cx="875219" cy="17574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rgbClr val="ADD3F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16" name="Abgerundetes Rechteck"/>
              <p:cNvSpPr/>
              <p:nvPr/>
            </p:nvSpPr>
            <p:spPr>
              <a:xfrm rot="2700000">
                <a:off x="1355176" y="579584"/>
                <a:ext cx="206065" cy="1757243"/>
              </a:xfrm>
              <a:prstGeom prst="roundRect">
                <a:avLst>
                  <a:gd name="adj" fmla="val 50000"/>
                </a:avLst>
              </a:prstGeom>
              <a:solidFill>
                <a:srgbClr val="8099A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</p:grpSp>
      <p:grpSp>
        <p:nvGrpSpPr>
          <p:cNvPr id="325" name="Gruppieren"/>
          <p:cNvGrpSpPr/>
          <p:nvPr/>
        </p:nvGrpSpPr>
        <p:grpSpPr>
          <a:xfrm>
            <a:off x="12525891" y="5981243"/>
            <a:ext cx="11040990" cy="6820024"/>
            <a:chOff x="0" y="0"/>
            <a:chExt cx="11040989" cy="6820023"/>
          </a:xfrm>
        </p:grpSpPr>
        <p:sp>
          <p:nvSpPr>
            <p:cNvPr id="319" name="Linie"/>
            <p:cNvSpPr/>
            <p:nvPr/>
          </p:nvSpPr>
          <p:spPr>
            <a:xfrm>
              <a:off x="3908733" y="2534644"/>
              <a:ext cx="2566187" cy="2431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12700" cap="flat">
              <a:solidFill>
                <a:srgbClr val="213583"/>
              </a:solidFill>
              <a:prstDash val="solid"/>
              <a:miter lim="400000"/>
              <a:headEnd type="oval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56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</a:p>
          </p:txBody>
        </p:sp>
        <p:sp>
          <p:nvSpPr>
            <p:cNvPr id="320" name="Drei und mehr Medikamente:…"/>
            <p:cNvSpPr txBox="1"/>
            <p:nvPr/>
          </p:nvSpPr>
          <p:spPr>
            <a:xfrm>
              <a:off x="3531502" y="3899412"/>
              <a:ext cx="7509488" cy="29206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5000">
                  <a:solidFill>
                    <a:srgbClr val="213583"/>
                  </a:solidFill>
                  <a:latin typeface="IBM Plex Sans"/>
                  <a:ea typeface="IBM Plex Sans"/>
                  <a:cs typeface="IBM Plex Sans"/>
                  <a:sym typeface="IBM Plex Sans"/>
                </a:defRPr>
              </a:pPr>
              <a:r>
                <a:t>Drei und mehr Medikamente:</a:t>
              </a:r>
            </a:p>
            <a:p>
              <a:pPr>
                <a:defRPr sz="5000">
                  <a:solidFill>
                    <a:srgbClr val="213583"/>
                  </a:solidFill>
                  <a:latin typeface="IBM Plex Sans"/>
                  <a:ea typeface="IBM Plex Sans"/>
                  <a:cs typeface="IBM Plex Sans"/>
                  <a:sym typeface="IBM Plex Sans"/>
                </a:defRPr>
              </a:pPr>
              <a:r>
                <a:t>Viele Wechselwirkungen</a:t>
              </a:r>
            </a:p>
          </p:txBody>
        </p:sp>
        <p:grpSp>
          <p:nvGrpSpPr>
            <p:cNvPr id="324" name="Gruppieren"/>
            <p:cNvGrpSpPr/>
            <p:nvPr/>
          </p:nvGrpSpPr>
          <p:grpSpPr>
            <a:xfrm>
              <a:off x="0" y="0"/>
              <a:ext cx="2916416" cy="2916416"/>
              <a:chOff x="0" y="0"/>
              <a:chExt cx="2916415" cy="2916415"/>
            </a:xfrm>
          </p:grpSpPr>
          <p:sp>
            <p:nvSpPr>
              <p:cNvPr id="321" name="Kreis"/>
              <p:cNvSpPr/>
              <p:nvPr/>
            </p:nvSpPr>
            <p:spPr>
              <a:xfrm rot="2700000">
                <a:off x="427099" y="427099"/>
                <a:ext cx="2062218" cy="2062218"/>
              </a:xfrm>
              <a:prstGeom prst="ellipse">
                <a:avLst/>
              </a:prstGeom>
              <a:solidFill>
                <a:srgbClr val="DE458F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266700" dist="0" dir="5400000">
                  <a:srgbClr val="000000">
                    <a:alpha val="2335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22" name="Form"/>
              <p:cNvSpPr/>
              <p:nvPr/>
            </p:nvSpPr>
            <p:spPr>
              <a:xfrm rot="2700000">
                <a:off x="710903" y="270322"/>
                <a:ext cx="875220" cy="17574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1498" fill="norm" stroke="1" extrusionOk="0">
                    <a:moveTo>
                      <a:pt x="19691" y="21496"/>
                    </a:moveTo>
                    <a:cubicBezTo>
                      <a:pt x="14617" y="21550"/>
                      <a:pt x="9556" y="20463"/>
                      <a:pt x="5720" y="18341"/>
                    </a:cubicBezTo>
                    <a:cubicBezTo>
                      <a:pt x="-1904" y="14122"/>
                      <a:pt x="-1909" y="7361"/>
                      <a:pt x="5720" y="3148"/>
                    </a:cubicBezTo>
                    <a:cubicBezTo>
                      <a:pt x="9557" y="1030"/>
                      <a:pt x="14619" y="-50"/>
                      <a:pt x="19691" y="2"/>
                    </a:cubicBezTo>
                    <a:lnTo>
                      <a:pt x="19691" y="21496"/>
                    </a:lnTo>
                    <a:close/>
                  </a:path>
                </a:pathLst>
              </a:custGeom>
              <a:solidFill>
                <a:srgbClr val="E6469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23" name="Abgerundetes Rechteck"/>
              <p:cNvSpPr/>
              <p:nvPr/>
            </p:nvSpPr>
            <p:spPr>
              <a:xfrm rot="2700000">
                <a:off x="1355175" y="579585"/>
                <a:ext cx="206065" cy="1757244"/>
              </a:xfrm>
              <a:prstGeom prst="roundRect">
                <a:avLst>
                  <a:gd name="adj" fmla="val 50000"/>
                </a:avLst>
              </a:prstGeom>
              <a:solidFill>
                <a:srgbClr val="E78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>
                    <a:solidFill>
                      <a:srgbClr val="E782B2"/>
                    </a:solidFill>
                  </a:defRPr>
                </a:pPr>
              </a:p>
            </p:txBody>
          </p:sp>
        </p:grpSp>
      </p:grpSp>
      <p:sp>
        <p:nvSpPr>
          <p:cNvPr id="326" name="keep it simple !"/>
          <p:cNvSpPr txBox="1"/>
          <p:nvPr/>
        </p:nvSpPr>
        <p:spPr>
          <a:xfrm>
            <a:off x="-25920" y="-46436"/>
            <a:ext cx="24435840" cy="1802721"/>
          </a:xfrm>
          <a:prstGeom prst="rect">
            <a:avLst/>
          </a:prstGeom>
          <a:solidFill>
            <a:srgbClr val="BDDBE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i="1" sz="8500">
                <a:latin typeface="IBM Plex Sans"/>
                <a:ea typeface="IBM Plex Sans"/>
                <a:cs typeface="IBM Plex Sans"/>
                <a:sym typeface="IBM Plex Sans"/>
              </a:defRPr>
            </a:lvl1pPr>
          </a:lstStyle>
          <a:p>
            <a:pPr/>
            <a:r>
              <a:t>keep it simple 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18" grpId="1"/>
      <p:bldP build="whole" bldLvl="1" animBg="1" rev="0" advAuto="0" spid="325" grpId="2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266700" dist="0" dir="5400000">
              <a:srgbClr val="000000">
                <a:alpha val="23350"/>
              </a:srgbClr>
            </a:outerShdw>
          </a:effectLst>
        </a:effectStyle>
        <a:effectStyle>
          <a:effectLst>
            <a:outerShdw sx="100000" sy="100000" kx="0" ky="0" algn="b" rotWithShape="0" blurRad="266700" dist="0" dir="5400000">
              <a:srgbClr val="000000">
                <a:alpha val="2335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ABABAB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266700" dist="0" dir="5400000">
              <a:srgbClr val="000000">
                <a:alpha val="23350"/>
              </a:srgbClr>
            </a:outerShdw>
          </a:effectLst>
        </a:effectStyle>
        <a:effectStyle>
          <a:effectLst>
            <a:outerShdw sx="100000" sy="100000" kx="0" ky="0" algn="b" rotWithShape="0" blurRad="266700" dist="0" dir="5400000">
              <a:srgbClr val="000000">
                <a:alpha val="2335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ABABAB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